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132"/>
  </p:notesMasterIdLst>
  <p:handoutMasterIdLst>
    <p:handoutMasterId r:id="rId133"/>
  </p:handoutMasterIdLst>
  <p:sldIdLst>
    <p:sldId id="893" r:id="rId2"/>
    <p:sldId id="731" r:id="rId3"/>
    <p:sldId id="757" r:id="rId4"/>
    <p:sldId id="660" r:id="rId5"/>
    <p:sldId id="767" r:id="rId6"/>
    <p:sldId id="768" r:id="rId7"/>
    <p:sldId id="733" r:id="rId8"/>
    <p:sldId id="741" r:id="rId9"/>
    <p:sldId id="1045" r:id="rId10"/>
    <p:sldId id="734" r:id="rId11"/>
    <p:sldId id="743" r:id="rId12"/>
    <p:sldId id="667" r:id="rId13"/>
    <p:sldId id="773" r:id="rId14"/>
    <p:sldId id="716" r:id="rId15"/>
    <p:sldId id="1046" r:id="rId16"/>
    <p:sldId id="736" r:id="rId17"/>
    <p:sldId id="648" r:id="rId18"/>
    <p:sldId id="649" r:id="rId19"/>
    <p:sldId id="760" r:id="rId20"/>
    <p:sldId id="762" r:id="rId21"/>
    <p:sldId id="720" r:id="rId22"/>
    <p:sldId id="772" r:id="rId23"/>
    <p:sldId id="1048" r:id="rId24"/>
    <p:sldId id="746" r:id="rId25"/>
    <p:sldId id="758" r:id="rId26"/>
    <p:sldId id="759" r:id="rId27"/>
    <p:sldId id="735" r:id="rId28"/>
    <p:sldId id="737" r:id="rId29"/>
    <p:sldId id="1047" r:id="rId30"/>
    <p:sldId id="820" r:id="rId31"/>
    <p:sldId id="929" r:id="rId32"/>
    <p:sldId id="859" r:id="rId33"/>
    <p:sldId id="823" r:id="rId34"/>
    <p:sldId id="825" r:id="rId35"/>
    <p:sldId id="1001" r:id="rId36"/>
    <p:sldId id="968" r:id="rId37"/>
    <p:sldId id="991" r:id="rId38"/>
    <p:sldId id="1002" r:id="rId39"/>
    <p:sldId id="1004" r:id="rId40"/>
    <p:sldId id="1003" r:id="rId41"/>
    <p:sldId id="830" r:id="rId42"/>
    <p:sldId id="826" r:id="rId43"/>
    <p:sldId id="856" r:id="rId44"/>
    <p:sldId id="1038" r:id="rId45"/>
    <p:sldId id="1039" r:id="rId46"/>
    <p:sldId id="1040" r:id="rId47"/>
    <p:sldId id="1041" r:id="rId48"/>
    <p:sldId id="1006" r:id="rId49"/>
    <p:sldId id="1008" r:id="rId50"/>
    <p:sldId id="1009" r:id="rId51"/>
    <p:sldId id="897" r:id="rId52"/>
    <p:sldId id="898" r:id="rId53"/>
    <p:sldId id="899" r:id="rId54"/>
    <p:sldId id="864" r:id="rId55"/>
    <p:sldId id="862" r:id="rId56"/>
    <p:sldId id="863" r:id="rId57"/>
    <p:sldId id="1010" r:id="rId58"/>
    <p:sldId id="1011" r:id="rId59"/>
    <p:sldId id="900" r:id="rId60"/>
    <p:sldId id="800" r:id="rId61"/>
    <p:sldId id="1013" r:id="rId62"/>
    <p:sldId id="1012" r:id="rId63"/>
    <p:sldId id="1043" r:id="rId64"/>
    <p:sldId id="1042" r:id="rId65"/>
    <p:sldId id="1015" r:id="rId66"/>
    <p:sldId id="1016" r:id="rId67"/>
    <p:sldId id="1033" r:id="rId68"/>
    <p:sldId id="1018" r:id="rId69"/>
    <p:sldId id="1019" r:id="rId70"/>
    <p:sldId id="1020" r:id="rId71"/>
    <p:sldId id="1021" r:id="rId72"/>
    <p:sldId id="1022" r:id="rId73"/>
    <p:sldId id="1023" r:id="rId74"/>
    <p:sldId id="1024" r:id="rId75"/>
    <p:sldId id="1025" r:id="rId76"/>
    <p:sldId id="1026" r:id="rId77"/>
    <p:sldId id="753" r:id="rId78"/>
    <p:sldId id="906" r:id="rId79"/>
    <p:sldId id="1029" r:id="rId80"/>
    <p:sldId id="1028" r:id="rId81"/>
    <p:sldId id="1030" r:id="rId82"/>
    <p:sldId id="1027" r:id="rId83"/>
    <p:sldId id="917" r:id="rId84"/>
    <p:sldId id="975" r:id="rId85"/>
    <p:sldId id="952" r:id="rId86"/>
    <p:sldId id="977" r:id="rId87"/>
    <p:sldId id="1031" r:id="rId88"/>
    <p:sldId id="1032" r:id="rId89"/>
    <p:sldId id="980" r:id="rId90"/>
    <p:sldId id="982" r:id="rId91"/>
    <p:sldId id="983" r:id="rId92"/>
    <p:sldId id="984" r:id="rId93"/>
    <p:sldId id="985" r:id="rId94"/>
    <p:sldId id="986" r:id="rId95"/>
    <p:sldId id="988" r:id="rId96"/>
    <p:sldId id="990" r:id="rId97"/>
    <p:sldId id="989" r:id="rId98"/>
    <p:sldId id="801" r:id="rId99"/>
    <p:sldId id="847" r:id="rId100"/>
    <p:sldId id="742" r:id="rId101"/>
    <p:sldId id="799" r:id="rId102"/>
    <p:sldId id="804" r:id="rId103"/>
    <p:sldId id="802" r:id="rId104"/>
    <p:sldId id="849" r:id="rId105"/>
    <p:sldId id="873" r:id="rId106"/>
    <p:sldId id="874" r:id="rId107"/>
    <p:sldId id="875" r:id="rId108"/>
    <p:sldId id="876" r:id="rId109"/>
    <p:sldId id="877" r:id="rId110"/>
    <p:sldId id="878" r:id="rId111"/>
    <p:sldId id="879" r:id="rId112"/>
    <p:sldId id="880" r:id="rId113"/>
    <p:sldId id="881" r:id="rId114"/>
    <p:sldId id="882" r:id="rId115"/>
    <p:sldId id="883" r:id="rId116"/>
    <p:sldId id="884" r:id="rId117"/>
    <p:sldId id="885" r:id="rId118"/>
    <p:sldId id="886" r:id="rId119"/>
    <p:sldId id="749" r:id="rId120"/>
    <p:sldId id="750" r:id="rId121"/>
    <p:sldId id="993" r:id="rId122"/>
    <p:sldId id="994" r:id="rId123"/>
    <p:sldId id="995" r:id="rId124"/>
    <p:sldId id="996" r:id="rId125"/>
    <p:sldId id="997" r:id="rId126"/>
    <p:sldId id="998" r:id="rId127"/>
    <p:sldId id="999" r:id="rId128"/>
    <p:sldId id="1000" r:id="rId129"/>
    <p:sldId id="770" r:id="rId130"/>
    <p:sldId id="848" r:id="rId131"/>
  </p:sldIdLst>
  <p:sldSz cx="12192000" cy="6858000"/>
  <p:notesSz cx="7099300" cy="10234613"/>
  <p:custDataLst>
    <p:tags r:id="rId13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CF01B6"/>
    <a:srgbClr val="8FAAFF"/>
    <a:srgbClr val="7F2727"/>
    <a:srgbClr val="0066FF"/>
    <a:srgbClr val="B8EAC0"/>
    <a:srgbClr val="A3FFCD"/>
    <a:srgbClr val="A50021"/>
    <a:srgbClr val="7D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207" autoAdjust="0"/>
    <p:restoredTop sz="73796" autoAdjust="0"/>
  </p:normalViewPr>
  <p:slideViewPr>
    <p:cSldViewPr>
      <p:cViewPr varScale="1">
        <p:scale>
          <a:sx n="112" d="100"/>
          <a:sy n="112" d="100"/>
        </p:scale>
        <p:origin x="88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R(s) = the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living reward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endParaRPr lang="en-US" altLang="ja-JP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Cs170 in algorithms course</a:t>
            </a:r>
          </a:p>
          <a:p>
            <a:r>
              <a:rPr lang="en-US" dirty="0"/>
              <a:t>Does bellman converge without discounting? No positive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6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6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8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19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7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0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67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52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4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101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102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D6C518-FBD1-4593-88F8-1133D0309234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E13D75-3764-4B96-AB14-8A910A94CEF9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</p:spPr>
        <p:txBody>
          <a:bodyPr/>
          <a:lstStyle/>
          <a:p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580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294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23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45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1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34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319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151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41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3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16.png"/><Relationship Id="rId4" Type="http://schemas.openxmlformats.org/officeDocument/2006/relationships/image" Target="../media/image23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6.xml"/><Relationship Id="rId7" Type="http://schemas.openxmlformats.org/officeDocument/2006/relationships/image" Target="../media/image1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4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4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4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48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51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w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wmf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0.xml"/><Relationship Id="rId7" Type="http://schemas.openxmlformats.org/officeDocument/2006/relationships/image" Target="../media/image4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2.jpe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0.png"/><Relationship Id="rId7" Type="http://schemas.openxmlformats.org/officeDocument/2006/relationships/image" Target="../media/image2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320.png"/><Relationship Id="rId5" Type="http://schemas.openxmlformats.org/officeDocument/2006/relationships/image" Target="../media/image2610.png"/><Relationship Id="rId10" Type="http://schemas.openxmlformats.org/officeDocument/2006/relationships/image" Target="../media/image310.png"/><Relationship Id="rId4" Type="http://schemas.openxmlformats.org/officeDocument/2006/relationships/image" Target="../media/image2510.png"/><Relationship Id="rId9" Type="http://schemas.openxmlformats.org/officeDocument/2006/relationships/image" Target="../media/image3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0.png"/><Relationship Id="rId7" Type="http://schemas.openxmlformats.org/officeDocument/2006/relationships/image" Target="../media/image2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10" Type="http://schemas.openxmlformats.org/officeDocument/2006/relationships/image" Target="../media/image320.png"/><Relationship Id="rId4" Type="http://schemas.openxmlformats.org/officeDocument/2006/relationships/image" Target="../media/image33.png"/><Relationship Id="rId9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50.png"/><Relationship Id="rId7" Type="http://schemas.openxmlformats.org/officeDocument/2006/relationships/image" Target="../media/image2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10" Type="http://schemas.openxmlformats.org/officeDocument/2006/relationships/image" Target="../media/image320.png"/><Relationship Id="rId4" Type="http://schemas.openxmlformats.org/officeDocument/2006/relationships/image" Target="../media/image360.png"/><Relationship Id="rId9" Type="http://schemas.openxmlformats.org/officeDocument/2006/relationships/image" Target="../media/image3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4.png"/><Relationship Id="rId7" Type="http://schemas.openxmlformats.org/officeDocument/2006/relationships/image" Target="../media/image5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1.png"/><Relationship Id="rId4" Type="http://schemas.openxmlformats.org/officeDocument/2006/relationships/image" Target="../media/image501.png"/><Relationship Id="rId9" Type="http://schemas.openxmlformats.org/officeDocument/2006/relationships/image" Target="../media/image5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6.png"/><Relationship Id="rId7" Type="http://schemas.openxmlformats.org/officeDocument/2006/relationships/image" Target="../media/image58.png"/><Relationship Id="rId12" Type="http://schemas.openxmlformats.org/officeDocument/2006/relationships/image" Target="../media/image6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10.png"/><Relationship Id="rId5" Type="http://schemas.openxmlformats.org/officeDocument/2006/relationships/image" Target="../media/image511.png"/><Relationship Id="rId10" Type="http://schemas.openxmlformats.org/officeDocument/2006/relationships/image" Target="../media/image60.png"/><Relationship Id="rId4" Type="http://schemas.openxmlformats.org/officeDocument/2006/relationships/image" Target="../media/image501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1.png"/><Relationship Id="rId4" Type="http://schemas.openxmlformats.org/officeDocument/2006/relationships/image" Target="../media/image67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6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.png"/><Relationship Id="rId7" Type="http://schemas.openxmlformats.org/officeDocument/2006/relationships/image" Target="../media/image5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00.png"/><Relationship Id="rId4" Type="http://schemas.openxmlformats.org/officeDocument/2006/relationships/image" Target="../media/image67.jpeg"/><Relationship Id="rId9" Type="http://schemas.openxmlformats.org/officeDocument/2006/relationships/image" Target="../media/image5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3.xml"/><Relationship Id="rId7" Type="http://schemas.openxmlformats.org/officeDocument/2006/relationships/image" Target="../media/image7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6.png"/><Relationship Id="rId5" Type="http://schemas.openxmlformats.org/officeDocument/2006/relationships/image" Target="../media/image6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6.xml"/><Relationship Id="rId7" Type="http://schemas.openxmlformats.org/officeDocument/2006/relationships/image" Target="../media/image7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7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50.png"/><Relationship Id="rId7" Type="http://schemas.openxmlformats.org/officeDocument/2006/relationships/image" Target="../media/image69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680.png"/><Relationship Id="rId4" Type="http://schemas.openxmlformats.org/officeDocument/2006/relationships/image" Target="../media/image67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50.png"/><Relationship Id="rId7" Type="http://schemas.openxmlformats.org/officeDocument/2006/relationships/image" Target="../media/image73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image" Target="../media/image67.jpeg"/><Relationship Id="rId9" Type="http://schemas.openxmlformats.org/officeDocument/2006/relationships/image" Target="../media/image7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1.png"/><Relationship Id="rId3" Type="http://schemas.openxmlformats.org/officeDocument/2006/relationships/image" Target="../media/image50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51.png"/><Relationship Id="rId16" Type="http://schemas.openxmlformats.org/officeDocument/2006/relationships/image" Target="../media/image91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81.jpeg"/><Relationship Id="rId24" Type="http://schemas.openxmlformats.org/officeDocument/2006/relationships/image" Target="../media/image99.png"/><Relationship Id="rId5" Type="http://schemas.openxmlformats.org/officeDocument/2006/relationships/image" Target="../media/image810.png"/><Relationship Id="rId15" Type="http://schemas.openxmlformats.org/officeDocument/2006/relationships/image" Target="../media/image87.png"/><Relationship Id="rId23" Type="http://schemas.openxmlformats.org/officeDocument/2006/relationships/image" Target="../media/image98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82.png"/><Relationship Id="rId7" Type="http://schemas.openxmlformats.org/officeDocument/2006/relationships/image" Target="../media/image115.png"/><Relationship Id="rId12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3" Type="http://schemas.openxmlformats.org/officeDocument/2006/relationships/image" Target="../media/image50.png"/><Relationship Id="rId21" Type="http://schemas.openxmlformats.org/officeDocument/2006/relationships/image" Target="../media/image123.png"/><Relationship Id="rId7" Type="http://schemas.openxmlformats.org/officeDocument/2006/relationships/image" Target="../media/image106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" Type="http://schemas.openxmlformats.org/officeDocument/2006/relationships/image" Target="../media/image51.png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5" Type="http://schemas.openxmlformats.org/officeDocument/2006/relationships/image" Target="../media/image1140.png"/><Relationship Id="rId10" Type="http://schemas.openxmlformats.org/officeDocument/2006/relationships/image" Target="../media/image1090.png"/><Relationship Id="rId19" Type="http://schemas.openxmlformats.org/officeDocument/2006/relationships/image" Target="../media/image1070.png"/><Relationship Id="rId4" Type="http://schemas.openxmlformats.org/officeDocument/2006/relationships/image" Target="../media/image1030.png"/><Relationship Id="rId9" Type="http://schemas.openxmlformats.org/officeDocument/2006/relationships/image" Target="../media/image113.jpeg"/><Relationship Id="rId14" Type="http://schemas.openxmlformats.org/officeDocument/2006/relationships/image" Target="../media/image113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82.png"/><Relationship Id="rId7" Type="http://schemas.openxmlformats.org/officeDocument/2006/relationships/image" Target="../media/image12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0.png"/><Relationship Id="rId9" Type="http://schemas.openxmlformats.org/officeDocument/2006/relationships/image" Target="../media/image12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2.png"/><Relationship Id="rId10" Type="http://schemas.openxmlformats.org/officeDocument/2006/relationships/image" Target="../media/image135.png"/><Relationship Id="rId4" Type="http://schemas.openxmlformats.org/officeDocument/2006/relationships/image" Target="../media/image121.png"/><Relationship Id="rId9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39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14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0.png"/><Relationship Id="rId4" Type="http://schemas.openxmlformats.org/officeDocument/2006/relationships/image" Target="../media/image137.png"/><Relationship Id="rId9" Type="http://schemas.openxmlformats.org/officeDocument/2006/relationships/image" Target="../media/image14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4.png"/><Relationship Id="rId4" Type="http://schemas.openxmlformats.org/officeDocument/2006/relationships/image" Target="../media/image141.png"/><Relationship Id="rId9" Type="http://schemas.openxmlformats.org/officeDocument/2006/relationships/image" Target="../media/image15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8.png"/><Relationship Id="rId4" Type="http://schemas.openxmlformats.org/officeDocument/2006/relationships/image" Target="../media/image145.png"/><Relationship Id="rId9" Type="http://schemas.openxmlformats.org/officeDocument/2006/relationships/image" Target="../media/image15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8.png"/><Relationship Id="rId10" Type="http://schemas.openxmlformats.org/officeDocument/2006/relationships/image" Target="../media/image159.png"/><Relationship Id="rId4" Type="http://schemas.openxmlformats.org/officeDocument/2006/relationships/image" Target="../media/image66.png"/><Relationship Id="rId9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49.png"/><Relationship Id="rId7" Type="http://schemas.openxmlformats.org/officeDocument/2006/relationships/image" Target="../media/image1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" Type="http://schemas.openxmlformats.org/officeDocument/2006/relationships/image" Target="../media/image50.png"/><Relationship Id="rId21" Type="http://schemas.openxmlformats.org/officeDocument/2006/relationships/image" Target="../media/image183.png"/><Relationship Id="rId7" Type="http://schemas.openxmlformats.org/officeDocument/2006/relationships/image" Target="../media/image169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51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12.jpe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80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emf"/><Relationship Id="rId13" Type="http://schemas.openxmlformats.org/officeDocument/2006/relationships/image" Target="../media/image164.emf"/><Relationship Id="rId3" Type="http://schemas.openxmlformats.org/officeDocument/2006/relationships/image" Target="../media/image154.emf"/><Relationship Id="rId7" Type="http://schemas.openxmlformats.org/officeDocument/2006/relationships/image" Target="../media/image158.emf"/><Relationship Id="rId12" Type="http://schemas.openxmlformats.org/officeDocument/2006/relationships/image" Target="../media/image163.emf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emf"/><Relationship Id="rId11" Type="http://schemas.openxmlformats.org/officeDocument/2006/relationships/image" Target="../media/image162.emf"/><Relationship Id="rId5" Type="http://schemas.openxmlformats.org/officeDocument/2006/relationships/image" Target="../media/image156.emf"/><Relationship Id="rId10" Type="http://schemas.openxmlformats.org/officeDocument/2006/relationships/image" Target="../media/image161.emf"/><Relationship Id="rId4" Type="http://schemas.openxmlformats.org/officeDocument/2006/relationships/image" Target="../media/image155.emf"/><Relationship Id="rId9" Type="http://schemas.openxmlformats.org/officeDocument/2006/relationships/image" Target="../media/image16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3" Type="http://schemas.openxmlformats.org/officeDocument/2006/relationships/image" Target="../media/image50.png"/><Relationship Id="rId21" Type="http://schemas.openxmlformats.org/officeDocument/2006/relationships/image" Target="../media/image123.png"/><Relationship Id="rId7" Type="http://schemas.openxmlformats.org/officeDocument/2006/relationships/image" Target="../media/image106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" Type="http://schemas.openxmlformats.org/officeDocument/2006/relationships/image" Target="../media/image51.png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5" Type="http://schemas.openxmlformats.org/officeDocument/2006/relationships/image" Target="../media/image1140.png"/><Relationship Id="rId10" Type="http://schemas.openxmlformats.org/officeDocument/2006/relationships/image" Target="../media/image1090.png"/><Relationship Id="rId19" Type="http://schemas.openxmlformats.org/officeDocument/2006/relationships/image" Target="../media/image1070.png"/><Relationship Id="rId4" Type="http://schemas.openxmlformats.org/officeDocument/2006/relationships/image" Target="../media/image1030.png"/><Relationship Id="rId9" Type="http://schemas.openxmlformats.org/officeDocument/2006/relationships/image" Target="../media/image113.jpeg"/><Relationship Id="rId14" Type="http://schemas.openxmlformats.org/officeDocument/2006/relationships/image" Target="../media/image113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2010.png"/><Relationship Id="rId18" Type="http://schemas.openxmlformats.org/officeDocument/2006/relationships/image" Target="../media/image206.png"/><Relationship Id="rId3" Type="http://schemas.openxmlformats.org/officeDocument/2006/relationships/image" Target="../media/image1940.png"/><Relationship Id="rId7" Type="http://schemas.openxmlformats.org/officeDocument/2006/relationships/image" Target="../media/image1960.png"/><Relationship Id="rId12" Type="http://schemas.openxmlformats.org/officeDocument/2006/relationships/image" Target="../media/image2000.png"/><Relationship Id="rId17" Type="http://schemas.openxmlformats.org/officeDocument/2006/relationships/image" Target="../media/image2050.png"/><Relationship Id="rId2" Type="http://schemas.openxmlformats.org/officeDocument/2006/relationships/image" Target="../media/image1930.png"/><Relationship Id="rId16" Type="http://schemas.openxmlformats.org/officeDocument/2006/relationships/image" Target="../media/image2040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990.png"/><Relationship Id="rId5" Type="http://schemas.openxmlformats.org/officeDocument/2006/relationships/image" Target="../media/image51.png"/><Relationship Id="rId15" Type="http://schemas.openxmlformats.org/officeDocument/2006/relationships/image" Target="../media/image2030.png"/><Relationship Id="rId10" Type="http://schemas.openxmlformats.org/officeDocument/2006/relationships/image" Target="../media/image1980.png"/><Relationship Id="rId19" Type="http://schemas.openxmlformats.org/officeDocument/2006/relationships/image" Target="../media/image207.png"/><Relationship Id="rId4" Type="http://schemas.openxmlformats.org/officeDocument/2006/relationships/image" Target="../media/image1950.png"/><Relationship Id="rId9" Type="http://schemas.openxmlformats.org/officeDocument/2006/relationships/image" Target="../media/image1970.png"/><Relationship Id="rId14" Type="http://schemas.openxmlformats.org/officeDocument/2006/relationships/image" Target="../media/image20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9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193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169.png"/><Relationship Id="rId10" Type="http://schemas.openxmlformats.org/officeDocument/2006/relationships/image" Target="../media/image1040.png"/><Relationship Id="rId4" Type="http://schemas.openxmlformats.org/officeDocument/2006/relationships/image" Target="../media/image194.png"/><Relationship Id="rId9" Type="http://schemas.openxmlformats.org/officeDocument/2006/relationships/image" Target="../media/image180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195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194.png"/><Relationship Id="rId10" Type="http://schemas.openxmlformats.org/officeDocument/2006/relationships/image" Target="../media/image1840.png"/><Relationship Id="rId4" Type="http://schemas.openxmlformats.org/officeDocument/2006/relationships/image" Target="../media/image196.png"/><Relationship Id="rId9" Type="http://schemas.openxmlformats.org/officeDocument/2006/relationships/image" Target="../media/image180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197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196.png"/><Relationship Id="rId10" Type="http://schemas.openxmlformats.org/officeDocument/2006/relationships/image" Target="../media/image1840.png"/><Relationship Id="rId4" Type="http://schemas.openxmlformats.org/officeDocument/2006/relationships/image" Target="../media/image198.png"/><Relationship Id="rId9" Type="http://schemas.openxmlformats.org/officeDocument/2006/relationships/image" Target="../media/image180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199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198.png"/><Relationship Id="rId10" Type="http://schemas.openxmlformats.org/officeDocument/2006/relationships/image" Target="../media/image1840.png"/><Relationship Id="rId4" Type="http://schemas.openxmlformats.org/officeDocument/2006/relationships/image" Target="../media/image200.png"/><Relationship Id="rId9" Type="http://schemas.openxmlformats.org/officeDocument/2006/relationships/image" Target="../media/image1800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01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00.png"/><Relationship Id="rId10" Type="http://schemas.openxmlformats.org/officeDocument/2006/relationships/image" Target="../media/image1840.png"/><Relationship Id="rId4" Type="http://schemas.openxmlformats.org/officeDocument/2006/relationships/image" Target="../media/image202.png"/><Relationship Id="rId9" Type="http://schemas.openxmlformats.org/officeDocument/2006/relationships/image" Target="../media/image180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03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02.png"/><Relationship Id="rId10" Type="http://schemas.openxmlformats.org/officeDocument/2006/relationships/image" Target="../media/image1840.png"/><Relationship Id="rId4" Type="http://schemas.openxmlformats.org/officeDocument/2006/relationships/image" Target="../media/image204.png"/><Relationship Id="rId9" Type="http://schemas.openxmlformats.org/officeDocument/2006/relationships/image" Target="../media/image180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05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04.png"/><Relationship Id="rId10" Type="http://schemas.openxmlformats.org/officeDocument/2006/relationships/image" Target="../media/image1840.png"/><Relationship Id="rId4" Type="http://schemas.openxmlformats.org/officeDocument/2006/relationships/image" Target="../media/image209.png"/><Relationship Id="rId9" Type="http://schemas.openxmlformats.org/officeDocument/2006/relationships/image" Target="../media/image180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10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12.png"/><Relationship Id="rId10" Type="http://schemas.openxmlformats.org/officeDocument/2006/relationships/image" Target="../media/image1840.png"/><Relationship Id="rId4" Type="http://schemas.openxmlformats.org/officeDocument/2006/relationships/image" Target="../media/image211.png"/><Relationship Id="rId9" Type="http://schemas.openxmlformats.org/officeDocument/2006/relationships/image" Target="../media/image180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8887" y="1749428"/>
            <a:ext cx="5772673" cy="3088380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12192000" cy="1470025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2816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D614379-E515-4F78-9BF2-E3CA327B8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78" y="5464301"/>
            <a:ext cx="12192000" cy="113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Instructor:</a:t>
            </a:r>
            <a:r>
              <a:rPr lang="en-US" sz="2400" dirty="0">
                <a:latin typeface="Calibri"/>
                <a:cs typeface="Calibri"/>
              </a:rPr>
              <a:t> Ngoc-Hoang LUONG, PhD.</a:t>
            </a:r>
          </a:p>
          <a:p>
            <a:pPr algn="ctr">
              <a:spcBef>
                <a:spcPts val="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Game Trees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105400" y="14478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410200" y="15240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/>
          <p:nvPr/>
        </p:nvSpPr>
        <p:spPr>
          <a:xfrm>
            <a:off x="612726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rgbClr val="00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9050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-8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1910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32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-10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39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005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Rectangle 49"/>
          <p:cNvSpPr/>
          <p:nvPr/>
        </p:nvSpPr>
        <p:spPr>
          <a:xfrm>
            <a:off x="27432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2774460" y="24227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Oval 51"/>
          <p:cNvSpPr/>
          <p:nvPr/>
        </p:nvSpPr>
        <p:spPr>
          <a:xfrm>
            <a:off x="37650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7391400" y="23622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001000" y="24384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841326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10600" y="24149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Rectangle 57"/>
          <p:cNvSpPr/>
          <p:nvPr/>
        </p:nvSpPr>
        <p:spPr>
          <a:xfrm>
            <a:off x="1676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707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" name="Oval 59"/>
          <p:cNvSpPr/>
          <p:nvPr/>
        </p:nvSpPr>
        <p:spPr>
          <a:xfrm>
            <a:off x="2698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Rectangle 61"/>
          <p:cNvSpPr/>
          <p:nvPr/>
        </p:nvSpPr>
        <p:spPr>
          <a:xfrm>
            <a:off x="39624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3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993660" y="333717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Oval 63"/>
          <p:cNvSpPr/>
          <p:nvPr/>
        </p:nvSpPr>
        <p:spPr>
          <a:xfrm>
            <a:off x="49842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53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Rectangle 65"/>
          <p:cNvSpPr/>
          <p:nvPr/>
        </p:nvSpPr>
        <p:spPr>
          <a:xfrm>
            <a:off x="6324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7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6934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Oval 67"/>
          <p:cNvSpPr/>
          <p:nvPr/>
        </p:nvSpPr>
        <p:spPr>
          <a:xfrm>
            <a:off x="7346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Rectangle 69"/>
          <p:cNvSpPr/>
          <p:nvPr/>
        </p:nvSpPr>
        <p:spPr>
          <a:xfrm>
            <a:off x="8610600" y="3276600"/>
            <a:ext cx="18288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220200" y="3352800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Oval 71"/>
          <p:cNvSpPr/>
          <p:nvPr/>
        </p:nvSpPr>
        <p:spPr>
          <a:xfrm>
            <a:off x="963246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73573" y="3329355"/>
            <a:ext cx="289627" cy="27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" name="Isosceles Triangle 73"/>
          <p:cNvSpPr/>
          <p:nvPr/>
        </p:nvSpPr>
        <p:spPr>
          <a:xfrm>
            <a:off x="8763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8392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-20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67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+8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50" grpId="0" animBg="1"/>
      <p:bldP spid="52" grpId="0" animBg="1"/>
      <p:bldP spid="54" grpId="0" animBg="1"/>
      <p:bldP spid="56" grpId="0" animBg="1"/>
      <p:bldP spid="58" grpId="0" animBg="1"/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2" grpId="0" animBg="1"/>
      <p:bldP spid="74" grpId="0" animBg="1"/>
      <p:bldP spid="75" grpId="0"/>
      <p:bldP spid="7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118" y="1707255"/>
            <a:ext cx="4557346" cy="34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DD67CD-FF07-43B8-9D21-7E8D9EB56F89}"/>
                  </a:ext>
                </a:extLst>
              </p:cNvPr>
              <p:cNvSpPr/>
              <p:nvPr/>
            </p:nvSpPr>
            <p:spPr>
              <a:xfrm>
                <a:off x="820686" y="4396571"/>
                <a:ext cx="6026971" cy="839204"/>
              </a:xfrm>
              <a:custGeom>
                <a:avLst/>
                <a:gdLst>
                  <a:gd name="connsiteX0" fmla="*/ 0 w 6026971"/>
                  <a:gd name="connsiteY0" fmla="*/ 0 h 839204"/>
                  <a:gd name="connsiteX1" fmla="*/ 608176 w 6026971"/>
                  <a:gd name="connsiteY1" fmla="*/ 0 h 839204"/>
                  <a:gd name="connsiteX2" fmla="*/ 1156083 w 6026971"/>
                  <a:gd name="connsiteY2" fmla="*/ 0 h 839204"/>
                  <a:gd name="connsiteX3" fmla="*/ 1523180 w 6026971"/>
                  <a:gd name="connsiteY3" fmla="*/ 0 h 839204"/>
                  <a:gd name="connsiteX4" fmla="*/ 1890277 w 6026971"/>
                  <a:gd name="connsiteY4" fmla="*/ 0 h 839204"/>
                  <a:gd name="connsiteX5" fmla="*/ 2438184 w 6026971"/>
                  <a:gd name="connsiteY5" fmla="*/ 0 h 839204"/>
                  <a:gd name="connsiteX6" fmla="*/ 3046360 w 6026971"/>
                  <a:gd name="connsiteY6" fmla="*/ 0 h 839204"/>
                  <a:gd name="connsiteX7" fmla="*/ 3413457 w 6026971"/>
                  <a:gd name="connsiteY7" fmla="*/ 0 h 839204"/>
                  <a:gd name="connsiteX8" fmla="*/ 3901094 w 6026971"/>
                  <a:gd name="connsiteY8" fmla="*/ 0 h 839204"/>
                  <a:gd name="connsiteX9" fmla="*/ 4388731 w 6026971"/>
                  <a:gd name="connsiteY9" fmla="*/ 0 h 839204"/>
                  <a:gd name="connsiteX10" fmla="*/ 4755828 w 6026971"/>
                  <a:gd name="connsiteY10" fmla="*/ 0 h 839204"/>
                  <a:gd name="connsiteX11" fmla="*/ 5424274 w 6026971"/>
                  <a:gd name="connsiteY11" fmla="*/ 0 h 839204"/>
                  <a:gd name="connsiteX12" fmla="*/ 6026971 w 6026971"/>
                  <a:gd name="connsiteY12" fmla="*/ 0 h 839204"/>
                  <a:gd name="connsiteX13" fmla="*/ 6026971 w 6026971"/>
                  <a:gd name="connsiteY13" fmla="*/ 411210 h 839204"/>
                  <a:gd name="connsiteX14" fmla="*/ 6026971 w 6026971"/>
                  <a:gd name="connsiteY14" fmla="*/ 839204 h 839204"/>
                  <a:gd name="connsiteX15" fmla="*/ 5599604 w 6026971"/>
                  <a:gd name="connsiteY15" fmla="*/ 839204 h 839204"/>
                  <a:gd name="connsiteX16" fmla="*/ 5051698 w 6026971"/>
                  <a:gd name="connsiteY16" fmla="*/ 839204 h 839204"/>
                  <a:gd name="connsiteX17" fmla="*/ 4503791 w 6026971"/>
                  <a:gd name="connsiteY17" fmla="*/ 839204 h 839204"/>
                  <a:gd name="connsiteX18" fmla="*/ 4016154 w 6026971"/>
                  <a:gd name="connsiteY18" fmla="*/ 839204 h 839204"/>
                  <a:gd name="connsiteX19" fmla="*/ 3649057 w 6026971"/>
                  <a:gd name="connsiteY19" fmla="*/ 839204 h 839204"/>
                  <a:gd name="connsiteX20" fmla="*/ 3221690 w 6026971"/>
                  <a:gd name="connsiteY20" fmla="*/ 839204 h 839204"/>
                  <a:gd name="connsiteX21" fmla="*/ 2794323 w 6026971"/>
                  <a:gd name="connsiteY21" fmla="*/ 839204 h 839204"/>
                  <a:gd name="connsiteX22" fmla="*/ 2306686 w 6026971"/>
                  <a:gd name="connsiteY22" fmla="*/ 839204 h 839204"/>
                  <a:gd name="connsiteX23" fmla="*/ 1879319 w 6026971"/>
                  <a:gd name="connsiteY23" fmla="*/ 839204 h 839204"/>
                  <a:gd name="connsiteX24" fmla="*/ 1271143 w 6026971"/>
                  <a:gd name="connsiteY24" fmla="*/ 839204 h 839204"/>
                  <a:gd name="connsiteX25" fmla="*/ 904046 w 6026971"/>
                  <a:gd name="connsiteY25" fmla="*/ 839204 h 839204"/>
                  <a:gd name="connsiteX26" fmla="*/ 476679 w 6026971"/>
                  <a:gd name="connsiteY26" fmla="*/ 839204 h 839204"/>
                  <a:gd name="connsiteX27" fmla="*/ 0 w 6026971"/>
                  <a:gd name="connsiteY27" fmla="*/ 839204 h 839204"/>
                  <a:gd name="connsiteX28" fmla="*/ 0 w 6026971"/>
                  <a:gd name="connsiteY28" fmla="*/ 427994 h 839204"/>
                  <a:gd name="connsiteX29" fmla="*/ 0 w 6026971"/>
                  <a:gd name="connsiteY29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026971" h="839204" fill="none" extrusionOk="0">
                    <a:moveTo>
                      <a:pt x="0" y="0"/>
                    </a:moveTo>
                    <a:cubicBezTo>
                      <a:pt x="226444" y="-22418"/>
                      <a:pt x="347607" y="18590"/>
                      <a:pt x="608176" y="0"/>
                    </a:cubicBezTo>
                    <a:cubicBezTo>
                      <a:pt x="868745" y="-18590"/>
                      <a:pt x="898520" y="22493"/>
                      <a:pt x="1156083" y="0"/>
                    </a:cubicBezTo>
                    <a:cubicBezTo>
                      <a:pt x="1413646" y="-22493"/>
                      <a:pt x="1383389" y="41478"/>
                      <a:pt x="1523180" y="0"/>
                    </a:cubicBezTo>
                    <a:cubicBezTo>
                      <a:pt x="1662971" y="-41478"/>
                      <a:pt x="1766211" y="39089"/>
                      <a:pt x="1890277" y="0"/>
                    </a:cubicBezTo>
                    <a:cubicBezTo>
                      <a:pt x="2014343" y="-39089"/>
                      <a:pt x="2305217" y="59141"/>
                      <a:pt x="2438184" y="0"/>
                    </a:cubicBezTo>
                    <a:cubicBezTo>
                      <a:pt x="2571151" y="-59141"/>
                      <a:pt x="2865979" y="31742"/>
                      <a:pt x="3046360" y="0"/>
                    </a:cubicBezTo>
                    <a:cubicBezTo>
                      <a:pt x="3226741" y="-31742"/>
                      <a:pt x="3306550" y="424"/>
                      <a:pt x="3413457" y="0"/>
                    </a:cubicBezTo>
                    <a:cubicBezTo>
                      <a:pt x="3520364" y="-424"/>
                      <a:pt x="3678629" y="32839"/>
                      <a:pt x="3901094" y="0"/>
                    </a:cubicBezTo>
                    <a:cubicBezTo>
                      <a:pt x="4123559" y="-32839"/>
                      <a:pt x="4237121" y="36821"/>
                      <a:pt x="4388731" y="0"/>
                    </a:cubicBezTo>
                    <a:cubicBezTo>
                      <a:pt x="4540341" y="-36821"/>
                      <a:pt x="4644641" y="40137"/>
                      <a:pt x="4755828" y="0"/>
                    </a:cubicBezTo>
                    <a:cubicBezTo>
                      <a:pt x="4867015" y="-40137"/>
                      <a:pt x="5267529" y="1923"/>
                      <a:pt x="5424274" y="0"/>
                    </a:cubicBezTo>
                    <a:cubicBezTo>
                      <a:pt x="5581019" y="-1923"/>
                      <a:pt x="5726726" y="36691"/>
                      <a:pt x="6026971" y="0"/>
                    </a:cubicBezTo>
                    <a:cubicBezTo>
                      <a:pt x="6063229" y="159322"/>
                      <a:pt x="5987214" y="304725"/>
                      <a:pt x="6026971" y="411210"/>
                    </a:cubicBezTo>
                    <a:cubicBezTo>
                      <a:pt x="6066728" y="517695"/>
                      <a:pt x="6006326" y="701959"/>
                      <a:pt x="6026971" y="839204"/>
                    </a:cubicBezTo>
                    <a:cubicBezTo>
                      <a:pt x="5821190" y="855713"/>
                      <a:pt x="5712373" y="796625"/>
                      <a:pt x="5599604" y="839204"/>
                    </a:cubicBezTo>
                    <a:cubicBezTo>
                      <a:pt x="5486835" y="881783"/>
                      <a:pt x="5224738" y="834287"/>
                      <a:pt x="5051698" y="839204"/>
                    </a:cubicBezTo>
                    <a:cubicBezTo>
                      <a:pt x="4878658" y="844121"/>
                      <a:pt x="4676164" y="826137"/>
                      <a:pt x="4503791" y="839204"/>
                    </a:cubicBezTo>
                    <a:cubicBezTo>
                      <a:pt x="4331418" y="852271"/>
                      <a:pt x="4234101" y="796471"/>
                      <a:pt x="4016154" y="839204"/>
                    </a:cubicBezTo>
                    <a:cubicBezTo>
                      <a:pt x="3798207" y="881937"/>
                      <a:pt x="3785926" y="802870"/>
                      <a:pt x="3649057" y="839204"/>
                    </a:cubicBezTo>
                    <a:cubicBezTo>
                      <a:pt x="3512188" y="875538"/>
                      <a:pt x="3374226" y="828039"/>
                      <a:pt x="3221690" y="839204"/>
                    </a:cubicBezTo>
                    <a:cubicBezTo>
                      <a:pt x="3069154" y="850369"/>
                      <a:pt x="2992799" y="826574"/>
                      <a:pt x="2794323" y="839204"/>
                    </a:cubicBezTo>
                    <a:cubicBezTo>
                      <a:pt x="2595847" y="851834"/>
                      <a:pt x="2514865" y="814607"/>
                      <a:pt x="2306686" y="839204"/>
                    </a:cubicBezTo>
                    <a:cubicBezTo>
                      <a:pt x="2098507" y="863801"/>
                      <a:pt x="2029741" y="788997"/>
                      <a:pt x="1879319" y="839204"/>
                    </a:cubicBezTo>
                    <a:cubicBezTo>
                      <a:pt x="1728897" y="889411"/>
                      <a:pt x="1523778" y="816185"/>
                      <a:pt x="1271143" y="839204"/>
                    </a:cubicBezTo>
                    <a:cubicBezTo>
                      <a:pt x="1018508" y="862223"/>
                      <a:pt x="978213" y="824986"/>
                      <a:pt x="904046" y="839204"/>
                    </a:cubicBezTo>
                    <a:cubicBezTo>
                      <a:pt x="829879" y="853422"/>
                      <a:pt x="574198" y="826944"/>
                      <a:pt x="476679" y="839204"/>
                    </a:cubicBezTo>
                    <a:cubicBezTo>
                      <a:pt x="379160" y="851464"/>
                      <a:pt x="97521" y="801192"/>
                      <a:pt x="0" y="839204"/>
                    </a:cubicBezTo>
                    <a:cubicBezTo>
                      <a:pt x="-11960" y="704002"/>
                      <a:pt x="10472" y="601793"/>
                      <a:pt x="0" y="427994"/>
                    </a:cubicBezTo>
                    <a:cubicBezTo>
                      <a:pt x="-10472" y="254195"/>
                      <a:pt x="10456" y="124246"/>
                      <a:pt x="0" y="0"/>
                    </a:cubicBezTo>
                    <a:close/>
                  </a:path>
                  <a:path w="6026971" h="839204" stroke="0" extrusionOk="0">
                    <a:moveTo>
                      <a:pt x="0" y="0"/>
                    </a:moveTo>
                    <a:cubicBezTo>
                      <a:pt x="248325" y="-47719"/>
                      <a:pt x="284025" y="9395"/>
                      <a:pt x="547906" y="0"/>
                    </a:cubicBezTo>
                    <a:cubicBezTo>
                      <a:pt x="811787" y="-9395"/>
                      <a:pt x="922742" y="46398"/>
                      <a:pt x="1216352" y="0"/>
                    </a:cubicBezTo>
                    <a:cubicBezTo>
                      <a:pt x="1509962" y="-46398"/>
                      <a:pt x="1443102" y="26340"/>
                      <a:pt x="1583450" y="0"/>
                    </a:cubicBezTo>
                    <a:cubicBezTo>
                      <a:pt x="1723798" y="-26340"/>
                      <a:pt x="1806738" y="27952"/>
                      <a:pt x="2010817" y="0"/>
                    </a:cubicBezTo>
                    <a:cubicBezTo>
                      <a:pt x="2214896" y="-27952"/>
                      <a:pt x="2246847" y="24557"/>
                      <a:pt x="2377914" y="0"/>
                    </a:cubicBezTo>
                    <a:cubicBezTo>
                      <a:pt x="2508981" y="-24557"/>
                      <a:pt x="2730012" y="635"/>
                      <a:pt x="3046360" y="0"/>
                    </a:cubicBezTo>
                    <a:cubicBezTo>
                      <a:pt x="3362708" y="-635"/>
                      <a:pt x="3483473" y="6048"/>
                      <a:pt x="3594266" y="0"/>
                    </a:cubicBezTo>
                    <a:cubicBezTo>
                      <a:pt x="3705059" y="-6048"/>
                      <a:pt x="3854746" y="10191"/>
                      <a:pt x="4081903" y="0"/>
                    </a:cubicBezTo>
                    <a:cubicBezTo>
                      <a:pt x="4309060" y="-10191"/>
                      <a:pt x="4424187" y="45501"/>
                      <a:pt x="4629810" y="0"/>
                    </a:cubicBezTo>
                    <a:cubicBezTo>
                      <a:pt x="4835433" y="-45501"/>
                      <a:pt x="4888081" y="6511"/>
                      <a:pt x="4996907" y="0"/>
                    </a:cubicBezTo>
                    <a:cubicBezTo>
                      <a:pt x="5105733" y="-6511"/>
                      <a:pt x="5265661" y="42770"/>
                      <a:pt x="5424274" y="0"/>
                    </a:cubicBezTo>
                    <a:cubicBezTo>
                      <a:pt x="5582887" y="-42770"/>
                      <a:pt x="5825265" y="38410"/>
                      <a:pt x="6026971" y="0"/>
                    </a:cubicBezTo>
                    <a:cubicBezTo>
                      <a:pt x="6028840" y="88008"/>
                      <a:pt x="6023730" y="320053"/>
                      <a:pt x="6026971" y="402818"/>
                    </a:cubicBezTo>
                    <a:cubicBezTo>
                      <a:pt x="6030212" y="485583"/>
                      <a:pt x="5996831" y="648838"/>
                      <a:pt x="6026971" y="839204"/>
                    </a:cubicBezTo>
                    <a:cubicBezTo>
                      <a:pt x="5741226" y="878025"/>
                      <a:pt x="5673810" y="806492"/>
                      <a:pt x="5358525" y="839204"/>
                    </a:cubicBezTo>
                    <a:cubicBezTo>
                      <a:pt x="5043240" y="871916"/>
                      <a:pt x="5031138" y="818309"/>
                      <a:pt x="4931158" y="839204"/>
                    </a:cubicBezTo>
                    <a:cubicBezTo>
                      <a:pt x="4831178" y="860099"/>
                      <a:pt x="4641880" y="819877"/>
                      <a:pt x="4564061" y="839204"/>
                    </a:cubicBezTo>
                    <a:cubicBezTo>
                      <a:pt x="4486242" y="858531"/>
                      <a:pt x="4133765" y="792326"/>
                      <a:pt x="3955885" y="839204"/>
                    </a:cubicBezTo>
                    <a:cubicBezTo>
                      <a:pt x="3778005" y="886082"/>
                      <a:pt x="3709164" y="798387"/>
                      <a:pt x="3528518" y="839204"/>
                    </a:cubicBezTo>
                    <a:cubicBezTo>
                      <a:pt x="3347872" y="880021"/>
                      <a:pt x="3128677" y="789823"/>
                      <a:pt x="2980611" y="839204"/>
                    </a:cubicBezTo>
                    <a:cubicBezTo>
                      <a:pt x="2832545" y="888585"/>
                      <a:pt x="2682311" y="808187"/>
                      <a:pt x="2553244" y="839204"/>
                    </a:cubicBezTo>
                    <a:cubicBezTo>
                      <a:pt x="2424177" y="870221"/>
                      <a:pt x="2026027" y="829017"/>
                      <a:pt x="1884798" y="839204"/>
                    </a:cubicBezTo>
                    <a:cubicBezTo>
                      <a:pt x="1743569" y="849391"/>
                      <a:pt x="1546348" y="826624"/>
                      <a:pt x="1216352" y="839204"/>
                    </a:cubicBezTo>
                    <a:cubicBezTo>
                      <a:pt x="886356" y="851784"/>
                      <a:pt x="1003574" y="811125"/>
                      <a:pt x="849255" y="839204"/>
                    </a:cubicBezTo>
                    <a:cubicBezTo>
                      <a:pt x="694936" y="867283"/>
                      <a:pt x="394697" y="752467"/>
                      <a:pt x="0" y="839204"/>
                    </a:cubicBezTo>
                    <a:cubicBezTo>
                      <a:pt x="-579" y="698803"/>
                      <a:pt x="46880" y="533731"/>
                      <a:pt x="0" y="402818"/>
                    </a:cubicBezTo>
                    <a:cubicBezTo>
                      <a:pt x="-46880" y="271905"/>
                      <a:pt x="41707" y="117238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DD67CD-FF07-43B8-9D21-7E8D9EB56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6" y="4396571"/>
                <a:ext cx="6026971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026971"/>
                          <a:gd name="connsiteY0" fmla="*/ 0 h 839204"/>
                          <a:gd name="connsiteX1" fmla="*/ 608176 w 6026971"/>
                          <a:gd name="connsiteY1" fmla="*/ 0 h 839204"/>
                          <a:gd name="connsiteX2" fmla="*/ 1156083 w 6026971"/>
                          <a:gd name="connsiteY2" fmla="*/ 0 h 839204"/>
                          <a:gd name="connsiteX3" fmla="*/ 1523180 w 6026971"/>
                          <a:gd name="connsiteY3" fmla="*/ 0 h 839204"/>
                          <a:gd name="connsiteX4" fmla="*/ 1890277 w 6026971"/>
                          <a:gd name="connsiteY4" fmla="*/ 0 h 839204"/>
                          <a:gd name="connsiteX5" fmla="*/ 2438184 w 6026971"/>
                          <a:gd name="connsiteY5" fmla="*/ 0 h 839204"/>
                          <a:gd name="connsiteX6" fmla="*/ 3046360 w 6026971"/>
                          <a:gd name="connsiteY6" fmla="*/ 0 h 839204"/>
                          <a:gd name="connsiteX7" fmla="*/ 3413457 w 6026971"/>
                          <a:gd name="connsiteY7" fmla="*/ 0 h 839204"/>
                          <a:gd name="connsiteX8" fmla="*/ 3901094 w 6026971"/>
                          <a:gd name="connsiteY8" fmla="*/ 0 h 839204"/>
                          <a:gd name="connsiteX9" fmla="*/ 4388731 w 6026971"/>
                          <a:gd name="connsiteY9" fmla="*/ 0 h 839204"/>
                          <a:gd name="connsiteX10" fmla="*/ 4755828 w 6026971"/>
                          <a:gd name="connsiteY10" fmla="*/ 0 h 839204"/>
                          <a:gd name="connsiteX11" fmla="*/ 5424274 w 6026971"/>
                          <a:gd name="connsiteY11" fmla="*/ 0 h 839204"/>
                          <a:gd name="connsiteX12" fmla="*/ 6026971 w 6026971"/>
                          <a:gd name="connsiteY12" fmla="*/ 0 h 839204"/>
                          <a:gd name="connsiteX13" fmla="*/ 6026971 w 6026971"/>
                          <a:gd name="connsiteY13" fmla="*/ 411210 h 839204"/>
                          <a:gd name="connsiteX14" fmla="*/ 6026971 w 6026971"/>
                          <a:gd name="connsiteY14" fmla="*/ 839204 h 839204"/>
                          <a:gd name="connsiteX15" fmla="*/ 5599604 w 6026971"/>
                          <a:gd name="connsiteY15" fmla="*/ 839204 h 839204"/>
                          <a:gd name="connsiteX16" fmla="*/ 5051698 w 6026971"/>
                          <a:gd name="connsiteY16" fmla="*/ 839204 h 839204"/>
                          <a:gd name="connsiteX17" fmla="*/ 4503791 w 6026971"/>
                          <a:gd name="connsiteY17" fmla="*/ 839204 h 839204"/>
                          <a:gd name="connsiteX18" fmla="*/ 4016154 w 6026971"/>
                          <a:gd name="connsiteY18" fmla="*/ 839204 h 839204"/>
                          <a:gd name="connsiteX19" fmla="*/ 3649057 w 6026971"/>
                          <a:gd name="connsiteY19" fmla="*/ 839204 h 839204"/>
                          <a:gd name="connsiteX20" fmla="*/ 3221690 w 6026971"/>
                          <a:gd name="connsiteY20" fmla="*/ 839204 h 839204"/>
                          <a:gd name="connsiteX21" fmla="*/ 2794323 w 6026971"/>
                          <a:gd name="connsiteY21" fmla="*/ 839204 h 839204"/>
                          <a:gd name="connsiteX22" fmla="*/ 2306686 w 6026971"/>
                          <a:gd name="connsiteY22" fmla="*/ 839204 h 839204"/>
                          <a:gd name="connsiteX23" fmla="*/ 1879319 w 6026971"/>
                          <a:gd name="connsiteY23" fmla="*/ 839204 h 839204"/>
                          <a:gd name="connsiteX24" fmla="*/ 1271143 w 6026971"/>
                          <a:gd name="connsiteY24" fmla="*/ 839204 h 839204"/>
                          <a:gd name="connsiteX25" fmla="*/ 904046 w 6026971"/>
                          <a:gd name="connsiteY25" fmla="*/ 839204 h 839204"/>
                          <a:gd name="connsiteX26" fmla="*/ 476679 w 6026971"/>
                          <a:gd name="connsiteY26" fmla="*/ 839204 h 839204"/>
                          <a:gd name="connsiteX27" fmla="*/ 0 w 6026971"/>
                          <a:gd name="connsiteY27" fmla="*/ 839204 h 839204"/>
                          <a:gd name="connsiteX28" fmla="*/ 0 w 6026971"/>
                          <a:gd name="connsiteY28" fmla="*/ 427994 h 839204"/>
                          <a:gd name="connsiteX29" fmla="*/ 0 w 6026971"/>
                          <a:gd name="connsiteY29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6026971" h="839204" fill="none" extrusionOk="0">
                            <a:moveTo>
                              <a:pt x="0" y="0"/>
                            </a:moveTo>
                            <a:cubicBezTo>
                              <a:pt x="226444" y="-22418"/>
                              <a:pt x="347607" y="18590"/>
                              <a:pt x="608176" y="0"/>
                            </a:cubicBezTo>
                            <a:cubicBezTo>
                              <a:pt x="868745" y="-18590"/>
                              <a:pt x="898520" y="22493"/>
                              <a:pt x="1156083" y="0"/>
                            </a:cubicBezTo>
                            <a:cubicBezTo>
                              <a:pt x="1413646" y="-22493"/>
                              <a:pt x="1383389" y="41478"/>
                              <a:pt x="1523180" y="0"/>
                            </a:cubicBezTo>
                            <a:cubicBezTo>
                              <a:pt x="1662971" y="-41478"/>
                              <a:pt x="1766211" y="39089"/>
                              <a:pt x="1890277" y="0"/>
                            </a:cubicBezTo>
                            <a:cubicBezTo>
                              <a:pt x="2014343" y="-39089"/>
                              <a:pt x="2305217" y="59141"/>
                              <a:pt x="2438184" y="0"/>
                            </a:cubicBezTo>
                            <a:cubicBezTo>
                              <a:pt x="2571151" y="-59141"/>
                              <a:pt x="2865979" y="31742"/>
                              <a:pt x="3046360" y="0"/>
                            </a:cubicBezTo>
                            <a:cubicBezTo>
                              <a:pt x="3226741" y="-31742"/>
                              <a:pt x="3306550" y="424"/>
                              <a:pt x="3413457" y="0"/>
                            </a:cubicBezTo>
                            <a:cubicBezTo>
                              <a:pt x="3520364" y="-424"/>
                              <a:pt x="3678629" y="32839"/>
                              <a:pt x="3901094" y="0"/>
                            </a:cubicBezTo>
                            <a:cubicBezTo>
                              <a:pt x="4123559" y="-32839"/>
                              <a:pt x="4237121" y="36821"/>
                              <a:pt x="4388731" y="0"/>
                            </a:cubicBezTo>
                            <a:cubicBezTo>
                              <a:pt x="4540341" y="-36821"/>
                              <a:pt x="4644641" y="40137"/>
                              <a:pt x="4755828" y="0"/>
                            </a:cubicBezTo>
                            <a:cubicBezTo>
                              <a:pt x="4867015" y="-40137"/>
                              <a:pt x="5267529" y="1923"/>
                              <a:pt x="5424274" y="0"/>
                            </a:cubicBezTo>
                            <a:cubicBezTo>
                              <a:pt x="5581019" y="-1923"/>
                              <a:pt x="5726726" y="36691"/>
                              <a:pt x="6026971" y="0"/>
                            </a:cubicBezTo>
                            <a:cubicBezTo>
                              <a:pt x="6063229" y="159322"/>
                              <a:pt x="5987214" y="304725"/>
                              <a:pt x="6026971" y="411210"/>
                            </a:cubicBezTo>
                            <a:cubicBezTo>
                              <a:pt x="6066728" y="517695"/>
                              <a:pt x="6006326" y="701959"/>
                              <a:pt x="6026971" y="839204"/>
                            </a:cubicBezTo>
                            <a:cubicBezTo>
                              <a:pt x="5821190" y="855713"/>
                              <a:pt x="5712373" y="796625"/>
                              <a:pt x="5599604" y="839204"/>
                            </a:cubicBezTo>
                            <a:cubicBezTo>
                              <a:pt x="5486835" y="881783"/>
                              <a:pt x="5224738" y="834287"/>
                              <a:pt x="5051698" y="839204"/>
                            </a:cubicBezTo>
                            <a:cubicBezTo>
                              <a:pt x="4878658" y="844121"/>
                              <a:pt x="4676164" y="826137"/>
                              <a:pt x="4503791" y="839204"/>
                            </a:cubicBezTo>
                            <a:cubicBezTo>
                              <a:pt x="4331418" y="852271"/>
                              <a:pt x="4234101" y="796471"/>
                              <a:pt x="4016154" y="839204"/>
                            </a:cubicBezTo>
                            <a:cubicBezTo>
                              <a:pt x="3798207" y="881937"/>
                              <a:pt x="3785926" y="802870"/>
                              <a:pt x="3649057" y="839204"/>
                            </a:cubicBezTo>
                            <a:cubicBezTo>
                              <a:pt x="3512188" y="875538"/>
                              <a:pt x="3374226" y="828039"/>
                              <a:pt x="3221690" y="839204"/>
                            </a:cubicBezTo>
                            <a:cubicBezTo>
                              <a:pt x="3069154" y="850369"/>
                              <a:pt x="2992799" y="826574"/>
                              <a:pt x="2794323" y="839204"/>
                            </a:cubicBezTo>
                            <a:cubicBezTo>
                              <a:pt x="2595847" y="851834"/>
                              <a:pt x="2514865" y="814607"/>
                              <a:pt x="2306686" y="839204"/>
                            </a:cubicBezTo>
                            <a:cubicBezTo>
                              <a:pt x="2098507" y="863801"/>
                              <a:pt x="2029741" y="788997"/>
                              <a:pt x="1879319" y="839204"/>
                            </a:cubicBezTo>
                            <a:cubicBezTo>
                              <a:pt x="1728897" y="889411"/>
                              <a:pt x="1523778" y="816185"/>
                              <a:pt x="1271143" y="839204"/>
                            </a:cubicBezTo>
                            <a:cubicBezTo>
                              <a:pt x="1018508" y="862223"/>
                              <a:pt x="978213" y="824986"/>
                              <a:pt x="904046" y="839204"/>
                            </a:cubicBezTo>
                            <a:cubicBezTo>
                              <a:pt x="829879" y="853422"/>
                              <a:pt x="574198" y="826944"/>
                              <a:pt x="476679" y="839204"/>
                            </a:cubicBezTo>
                            <a:cubicBezTo>
                              <a:pt x="379160" y="851464"/>
                              <a:pt x="97521" y="801192"/>
                              <a:pt x="0" y="839204"/>
                            </a:cubicBezTo>
                            <a:cubicBezTo>
                              <a:pt x="-11960" y="704002"/>
                              <a:pt x="10472" y="601793"/>
                              <a:pt x="0" y="427994"/>
                            </a:cubicBezTo>
                            <a:cubicBezTo>
                              <a:pt x="-10472" y="254195"/>
                              <a:pt x="10456" y="124246"/>
                              <a:pt x="0" y="0"/>
                            </a:cubicBezTo>
                            <a:close/>
                          </a:path>
                          <a:path w="6026971" h="839204" stroke="0" extrusionOk="0">
                            <a:moveTo>
                              <a:pt x="0" y="0"/>
                            </a:moveTo>
                            <a:cubicBezTo>
                              <a:pt x="248325" y="-47719"/>
                              <a:pt x="284025" y="9395"/>
                              <a:pt x="547906" y="0"/>
                            </a:cubicBezTo>
                            <a:cubicBezTo>
                              <a:pt x="811787" y="-9395"/>
                              <a:pt x="922742" y="46398"/>
                              <a:pt x="1216352" y="0"/>
                            </a:cubicBezTo>
                            <a:cubicBezTo>
                              <a:pt x="1509962" y="-46398"/>
                              <a:pt x="1443102" y="26340"/>
                              <a:pt x="1583450" y="0"/>
                            </a:cubicBezTo>
                            <a:cubicBezTo>
                              <a:pt x="1723798" y="-26340"/>
                              <a:pt x="1806738" y="27952"/>
                              <a:pt x="2010817" y="0"/>
                            </a:cubicBezTo>
                            <a:cubicBezTo>
                              <a:pt x="2214896" y="-27952"/>
                              <a:pt x="2246847" y="24557"/>
                              <a:pt x="2377914" y="0"/>
                            </a:cubicBezTo>
                            <a:cubicBezTo>
                              <a:pt x="2508981" y="-24557"/>
                              <a:pt x="2730012" y="635"/>
                              <a:pt x="3046360" y="0"/>
                            </a:cubicBezTo>
                            <a:cubicBezTo>
                              <a:pt x="3362708" y="-635"/>
                              <a:pt x="3483473" y="6048"/>
                              <a:pt x="3594266" y="0"/>
                            </a:cubicBezTo>
                            <a:cubicBezTo>
                              <a:pt x="3705059" y="-6048"/>
                              <a:pt x="3854746" y="10191"/>
                              <a:pt x="4081903" y="0"/>
                            </a:cubicBezTo>
                            <a:cubicBezTo>
                              <a:pt x="4309060" y="-10191"/>
                              <a:pt x="4424187" y="45501"/>
                              <a:pt x="4629810" y="0"/>
                            </a:cubicBezTo>
                            <a:cubicBezTo>
                              <a:pt x="4835433" y="-45501"/>
                              <a:pt x="4888081" y="6511"/>
                              <a:pt x="4996907" y="0"/>
                            </a:cubicBezTo>
                            <a:cubicBezTo>
                              <a:pt x="5105733" y="-6511"/>
                              <a:pt x="5265661" y="42770"/>
                              <a:pt x="5424274" y="0"/>
                            </a:cubicBezTo>
                            <a:cubicBezTo>
                              <a:pt x="5582887" y="-42770"/>
                              <a:pt x="5825265" y="38410"/>
                              <a:pt x="6026971" y="0"/>
                            </a:cubicBezTo>
                            <a:cubicBezTo>
                              <a:pt x="6028840" y="88008"/>
                              <a:pt x="6023730" y="320053"/>
                              <a:pt x="6026971" y="402818"/>
                            </a:cubicBezTo>
                            <a:cubicBezTo>
                              <a:pt x="6030212" y="485583"/>
                              <a:pt x="5996831" y="648838"/>
                              <a:pt x="6026971" y="839204"/>
                            </a:cubicBezTo>
                            <a:cubicBezTo>
                              <a:pt x="5741226" y="878025"/>
                              <a:pt x="5673810" y="806492"/>
                              <a:pt x="5358525" y="839204"/>
                            </a:cubicBezTo>
                            <a:cubicBezTo>
                              <a:pt x="5043240" y="871916"/>
                              <a:pt x="5031138" y="818309"/>
                              <a:pt x="4931158" y="839204"/>
                            </a:cubicBezTo>
                            <a:cubicBezTo>
                              <a:pt x="4831178" y="860099"/>
                              <a:pt x="4641880" y="819877"/>
                              <a:pt x="4564061" y="839204"/>
                            </a:cubicBezTo>
                            <a:cubicBezTo>
                              <a:pt x="4486242" y="858531"/>
                              <a:pt x="4133765" y="792326"/>
                              <a:pt x="3955885" y="839204"/>
                            </a:cubicBezTo>
                            <a:cubicBezTo>
                              <a:pt x="3778005" y="886082"/>
                              <a:pt x="3709164" y="798387"/>
                              <a:pt x="3528518" y="839204"/>
                            </a:cubicBezTo>
                            <a:cubicBezTo>
                              <a:pt x="3347872" y="880021"/>
                              <a:pt x="3128677" y="789823"/>
                              <a:pt x="2980611" y="839204"/>
                            </a:cubicBezTo>
                            <a:cubicBezTo>
                              <a:pt x="2832545" y="888585"/>
                              <a:pt x="2682311" y="808187"/>
                              <a:pt x="2553244" y="839204"/>
                            </a:cubicBezTo>
                            <a:cubicBezTo>
                              <a:pt x="2424177" y="870221"/>
                              <a:pt x="2026027" y="829017"/>
                              <a:pt x="1884798" y="839204"/>
                            </a:cubicBezTo>
                            <a:cubicBezTo>
                              <a:pt x="1743569" y="849391"/>
                              <a:pt x="1546348" y="826624"/>
                              <a:pt x="1216352" y="839204"/>
                            </a:cubicBezTo>
                            <a:cubicBezTo>
                              <a:pt x="886356" y="851784"/>
                              <a:pt x="1003574" y="811125"/>
                              <a:pt x="849255" y="839204"/>
                            </a:cubicBezTo>
                            <a:cubicBezTo>
                              <a:pt x="694936" y="867283"/>
                              <a:pt x="394697" y="752467"/>
                              <a:pt x="0" y="839204"/>
                            </a:cubicBezTo>
                            <a:cubicBezTo>
                              <a:pt x="-579" y="698803"/>
                              <a:pt x="46880" y="533731"/>
                              <a:pt x="0" y="402818"/>
                            </a:cubicBezTo>
                            <a:cubicBezTo>
                              <a:pt x="-46880" y="271905"/>
                              <a:pt x="41707" y="11723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D7E405-F307-4E12-A2D3-87D05AA6CA70}"/>
                  </a:ext>
                </a:extLst>
              </p:cNvPr>
              <p:cNvSpPr/>
              <p:nvPr/>
            </p:nvSpPr>
            <p:spPr>
              <a:xfrm>
                <a:off x="953673" y="3847703"/>
                <a:ext cx="2974212" cy="548868"/>
              </a:xfrm>
              <a:custGeom>
                <a:avLst/>
                <a:gdLst>
                  <a:gd name="connsiteX0" fmla="*/ 0 w 2974212"/>
                  <a:gd name="connsiteY0" fmla="*/ 0 h 548868"/>
                  <a:gd name="connsiteX1" fmla="*/ 654327 w 2974212"/>
                  <a:gd name="connsiteY1" fmla="*/ 0 h 548868"/>
                  <a:gd name="connsiteX2" fmla="*/ 1189685 w 2974212"/>
                  <a:gd name="connsiteY2" fmla="*/ 0 h 548868"/>
                  <a:gd name="connsiteX3" fmla="*/ 1695301 w 2974212"/>
                  <a:gd name="connsiteY3" fmla="*/ 0 h 548868"/>
                  <a:gd name="connsiteX4" fmla="*/ 2230659 w 2974212"/>
                  <a:gd name="connsiteY4" fmla="*/ 0 h 548868"/>
                  <a:gd name="connsiteX5" fmla="*/ 2974212 w 2974212"/>
                  <a:gd name="connsiteY5" fmla="*/ 0 h 548868"/>
                  <a:gd name="connsiteX6" fmla="*/ 2974212 w 2974212"/>
                  <a:gd name="connsiteY6" fmla="*/ 548868 h 548868"/>
                  <a:gd name="connsiteX7" fmla="*/ 2438854 w 2974212"/>
                  <a:gd name="connsiteY7" fmla="*/ 548868 h 548868"/>
                  <a:gd name="connsiteX8" fmla="*/ 1844011 w 2974212"/>
                  <a:gd name="connsiteY8" fmla="*/ 548868 h 548868"/>
                  <a:gd name="connsiteX9" fmla="*/ 1338395 w 2974212"/>
                  <a:gd name="connsiteY9" fmla="*/ 548868 h 548868"/>
                  <a:gd name="connsiteX10" fmla="*/ 684069 w 2974212"/>
                  <a:gd name="connsiteY10" fmla="*/ 548868 h 548868"/>
                  <a:gd name="connsiteX11" fmla="*/ 0 w 2974212"/>
                  <a:gd name="connsiteY11" fmla="*/ 548868 h 548868"/>
                  <a:gd name="connsiteX12" fmla="*/ 0 w 2974212"/>
                  <a:gd name="connsiteY12" fmla="*/ 0 h 54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4212" h="548868" fill="none" extrusionOk="0">
                    <a:moveTo>
                      <a:pt x="0" y="0"/>
                    </a:moveTo>
                    <a:cubicBezTo>
                      <a:pt x="237675" y="-69444"/>
                      <a:pt x="486308" y="20651"/>
                      <a:pt x="654327" y="0"/>
                    </a:cubicBezTo>
                    <a:cubicBezTo>
                      <a:pt x="822346" y="-20651"/>
                      <a:pt x="958579" y="27668"/>
                      <a:pt x="1189685" y="0"/>
                    </a:cubicBezTo>
                    <a:cubicBezTo>
                      <a:pt x="1420791" y="-27668"/>
                      <a:pt x="1527595" y="21902"/>
                      <a:pt x="1695301" y="0"/>
                    </a:cubicBezTo>
                    <a:cubicBezTo>
                      <a:pt x="1863007" y="-21902"/>
                      <a:pt x="2111056" y="1230"/>
                      <a:pt x="2230659" y="0"/>
                    </a:cubicBezTo>
                    <a:cubicBezTo>
                      <a:pt x="2350262" y="-1230"/>
                      <a:pt x="2733315" y="11100"/>
                      <a:pt x="2974212" y="0"/>
                    </a:cubicBezTo>
                    <a:cubicBezTo>
                      <a:pt x="2992111" y="112573"/>
                      <a:pt x="2955393" y="322872"/>
                      <a:pt x="2974212" y="548868"/>
                    </a:cubicBezTo>
                    <a:cubicBezTo>
                      <a:pt x="2766959" y="549208"/>
                      <a:pt x="2554018" y="501542"/>
                      <a:pt x="2438854" y="548868"/>
                    </a:cubicBezTo>
                    <a:cubicBezTo>
                      <a:pt x="2323690" y="596194"/>
                      <a:pt x="2035393" y="498754"/>
                      <a:pt x="1844011" y="548868"/>
                    </a:cubicBezTo>
                    <a:cubicBezTo>
                      <a:pt x="1652629" y="598982"/>
                      <a:pt x="1505153" y="501957"/>
                      <a:pt x="1338395" y="548868"/>
                    </a:cubicBezTo>
                    <a:cubicBezTo>
                      <a:pt x="1171637" y="595779"/>
                      <a:pt x="954106" y="521677"/>
                      <a:pt x="684069" y="548868"/>
                    </a:cubicBezTo>
                    <a:cubicBezTo>
                      <a:pt x="414032" y="576059"/>
                      <a:pt x="150855" y="472822"/>
                      <a:pt x="0" y="548868"/>
                    </a:cubicBezTo>
                    <a:cubicBezTo>
                      <a:pt x="-18109" y="400293"/>
                      <a:pt x="36105" y="224238"/>
                      <a:pt x="0" y="0"/>
                    </a:cubicBezTo>
                    <a:close/>
                  </a:path>
                  <a:path w="2974212" h="548868" stroke="0" extrusionOk="0">
                    <a:moveTo>
                      <a:pt x="0" y="0"/>
                    </a:moveTo>
                    <a:cubicBezTo>
                      <a:pt x="161492" y="-50925"/>
                      <a:pt x="438690" y="1945"/>
                      <a:pt x="594842" y="0"/>
                    </a:cubicBezTo>
                    <a:cubicBezTo>
                      <a:pt x="750994" y="-1945"/>
                      <a:pt x="1038316" y="21237"/>
                      <a:pt x="1249169" y="0"/>
                    </a:cubicBezTo>
                    <a:cubicBezTo>
                      <a:pt x="1460022" y="-21237"/>
                      <a:pt x="1622143" y="20425"/>
                      <a:pt x="1754785" y="0"/>
                    </a:cubicBezTo>
                    <a:cubicBezTo>
                      <a:pt x="1887427" y="-20425"/>
                      <a:pt x="2135140" y="29173"/>
                      <a:pt x="2290143" y="0"/>
                    </a:cubicBezTo>
                    <a:cubicBezTo>
                      <a:pt x="2445146" y="-29173"/>
                      <a:pt x="2812763" y="74052"/>
                      <a:pt x="2974212" y="0"/>
                    </a:cubicBezTo>
                    <a:cubicBezTo>
                      <a:pt x="3014525" y="151986"/>
                      <a:pt x="2951556" y="322408"/>
                      <a:pt x="2974212" y="548868"/>
                    </a:cubicBezTo>
                    <a:cubicBezTo>
                      <a:pt x="2767539" y="549147"/>
                      <a:pt x="2655598" y="528422"/>
                      <a:pt x="2379370" y="548868"/>
                    </a:cubicBezTo>
                    <a:cubicBezTo>
                      <a:pt x="2103142" y="569314"/>
                      <a:pt x="1997541" y="525891"/>
                      <a:pt x="1814269" y="548868"/>
                    </a:cubicBezTo>
                    <a:cubicBezTo>
                      <a:pt x="1630997" y="571845"/>
                      <a:pt x="1465669" y="495238"/>
                      <a:pt x="1219427" y="548868"/>
                    </a:cubicBezTo>
                    <a:cubicBezTo>
                      <a:pt x="973185" y="602498"/>
                      <a:pt x="950955" y="526201"/>
                      <a:pt x="684069" y="548868"/>
                    </a:cubicBezTo>
                    <a:cubicBezTo>
                      <a:pt x="417183" y="571535"/>
                      <a:pt x="232527" y="504416"/>
                      <a:pt x="0" y="548868"/>
                    </a:cubicBezTo>
                    <a:cubicBezTo>
                      <a:pt x="-54498" y="427736"/>
                      <a:pt x="59916" y="13215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D7E405-F307-4E12-A2D3-87D05AA6C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3" y="3847703"/>
                <a:ext cx="2974212" cy="54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2974212"/>
                          <a:gd name="connsiteY0" fmla="*/ 0 h 548868"/>
                          <a:gd name="connsiteX1" fmla="*/ 654327 w 2974212"/>
                          <a:gd name="connsiteY1" fmla="*/ 0 h 548868"/>
                          <a:gd name="connsiteX2" fmla="*/ 1189685 w 2974212"/>
                          <a:gd name="connsiteY2" fmla="*/ 0 h 548868"/>
                          <a:gd name="connsiteX3" fmla="*/ 1695301 w 2974212"/>
                          <a:gd name="connsiteY3" fmla="*/ 0 h 548868"/>
                          <a:gd name="connsiteX4" fmla="*/ 2230659 w 2974212"/>
                          <a:gd name="connsiteY4" fmla="*/ 0 h 548868"/>
                          <a:gd name="connsiteX5" fmla="*/ 2974212 w 2974212"/>
                          <a:gd name="connsiteY5" fmla="*/ 0 h 548868"/>
                          <a:gd name="connsiteX6" fmla="*/ 2974212 w 2974212"/>
                          <a:gd name="connsiteY6" fmla="*/ 548868 h 548868"/>
                          <a:gd name="connsiteX7" fmla="*/ 2438854 w 2974212"/>
                          <a:gd name="connsiteY7" fmla="*/ 548868 h 548868"/>
                          <a:gd name="connsiteX8" fmla="*/ 1844011 w 2974212"/>
                          <a:gd name="connsiteY8" fmla="*/ 548868 h 548868"/>
                          <a:gd name="connsiteX9" fmla="*/ 1338395 w 2974212"/>
                          <a:gd name="connsiteY9" fmla="*/ 548868 h 548868"/>
                          <a:gd name="connsiteX10" fmla="*/ 684069 w 2974212"/>
                          <a:gd name="connsiteY10" fmla="*/ 548868 h 548868"/>
                          <a:gd name="connsiteX11" fmla="*/ 0 w 2974212"/>
                          <a:gd name="connsiteY11" fmla="*/ 548868 h 548868"/>
                          <a:gd name="connsiteX12" fmla="*/ 0 w 2974212"/>
                          <a:gd name="connsiteY12" fmla="*/ 0 h 5488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74212" h="548868" fill="none" extrusionOk="0">
                            <a:moveTo>
                              <a:pt x="0" y="0"/>
                            </a:moveTo>
                            <a:cubicBezTo>
                              <a:pt x="237675" y="-69444"/>
                              <a:pt x="486308" y="20651"/>
                              <a:pt x="654327" y="0"/>
                            </a:cubicBezTo>
                            <a:cubicBezTo>
                              <a:pt x="822346" y="-20651"/>
                              <a:pt x="958579" y="27668"/>
                              <a:pt x="1189685" y="0"/>
                            </a:cubicBezTo>
                            <a:cubicBezTo>
                              <a:pt x="1420791" y="-27668"/>
                              <a:pt x="1527595" y="21902"/>
                              <a:pt x="1695301" y="0"/>
                            </a:cubicBezTo>
                            <a:cubicBezTo>
                              <a:pt x="1863007" y="-21902"/>
                              <a:pt x="2111056" y="1230"/>
                              <a:pt x="2230659" y="0"/>
                            </a:cubicBezTo>
                            <a:cubicBezTo>
                              <a:pt x="2350262" y="-1230"/>
                              <a:pt x="2733315" y="11100"/>
                              <a:pt x="2974212" y="0"/>
                            </a:cubicBezTo>
                            <a:cubicBezTo>
                              <a:pt x="2992111" y="112573"/>
                              <a:pt x="2955393" y="322872"/>
                              <a:pt x="2974212" y="548868"/>
                            </a:cubicBezTo>
                            <a:cubicBezTo>
                              <a:pt x="2766959" y="549208"/>
                              <a:pt x="2554018" y="501542"/>
                              <a:pt x="2438854" y="548868"/>
                            </a:cubicBezTo>
                            <a:cubicBezTo>
                              <a:pt x="2323690" y="596194"/>
                              <a:pt x="2035393" y="498754"/>
                              <a:pt x="1844011" y="548868"/>
                            </a:cubicBezTo>
                            <a:cubicBezTo>
                              <a:pt x="1652629" y="598982"/>
                              <a:pt x="1505153" y="501957"/>
                              <a:pt x="1338395" y="548868"/>
                            </a:cubicBezTo>
                            <a:cubicBezTo>
                              <a:pt x="1171637" y="595779"/>
                              <a:pt x="954106" y="521677"/>
                              <a:pt x="684069" y="548868"/>
                            </a:cubicBezTo>
                            <a:cubicBezTo>
                              <a:pt x="414032" y="576059"/>
                              <a:pt x="150855" y="472822"/>
                              <a:pt x="0" y="548868"/>
                            </a:cubicBezTo>
                            <a:cubicBezTo>
                              <a:pt x="-18109" y="400293"/>
                              <a:pt x="36105" y="224238"/>
                              <a:pt x="0" y="0"/>
                            </a:cubicBezTo>
                            <a:close/>
                          </a:path>
                          <a:path w="2974212" h="548868" stroke="0" extrusionOk="0">
                            <a:moveTo>
                              <a:pt x="0" y="0"/>
                            </a:moveTo>
                            <a:cubicBezTo>
                              <a:pt x="161492" y="-50925"/>
                              <a:pt x="438690" y="1945"/>
                              <a:pt x="594842" y="0"/>
                            </a:cubicBezTo>
                            <a:cubicBezTo>
                              <a:pt x="750994" y="-1945"/>
                              <a:pt x="1038316" y="21237"/>
                              <a:pt x="1249169" y="0"/>
                            </a:cubicBezTo>
                            <a:cubicBezTo>
                              <a:pt x="1460022" y="-21237"/>
                              <a:pt x="1622143" y="20425"/>
                              <a:pt x="1754785" y="0"/>
                            </a:cubicBezTo>
                            <a:cubicBezTo>
                              <a:pt x="1887427" y="-20425"/>
                              <a:pt x="2135140" y="29173"/>
                              <a:pt x="2290143" y="0"/>
                            </a:cubicBezTo>
                            <a:cubicBezTo>
                              <a:pt x="2445146" y="-29173"/>
                              <a:pt x="2812763" y="74052"/>
                              <a:pt x="2974212" y="0"/>
                            </a:cubicBezTo>
                            <a:cubicBezTo>
                              <a:pt x="3014525" y="151986"/>
                              <a:pt x="2951556" y="322408"/>
                              <a:pt x="2974212" y="548868"/>
                            </a:cubicBezTo>
                            <a:cubicBezTo>
                              <a:pt x="2767539" y="549147"/>
                              <a:pt x="2655598" y="528422"/>
                              <a:pt x="2379370" y="548868"/>
                            </a:cubicBezTo>
                            <a:cubicBezTo>
                              <a:pt x="2103142" y="569314"/>
                              <a:pt x="1997541" y="525891"/>
                              <a:pt x="1814269" y="548868"/>
                            </a:cubicBezTo>
                            <a:cubicBezTo>
                              <a:pt x="1630997" y="571845"/>
                              <a:pt x="1465669" y="495238"/>
                              <a:pt x="1219427" y="548868"/>
                            </a:cubicBezTo>
                            <a:cubicBezTo>
                              <a:pt x="973185" y="602498"/>
                              <a:pt x="950955" y="526201"/>
                              <a:pt x="684069" y="548868"/>
                            </a:cubicBezTo>
                            <a:cubicBezTo>
                              <a:pt x="417183" y="571535"/>
                              <a:pt x="232527" y="504416"/>
                              <a:pt x="0" y="548868"/>
                            </a:cubicBezTo>
                            <a:cubicBezTo>
                              <a:pt x="-54498" y="427736"/>
                              <a:pt x="59916" y="1321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>
            <a:extLst>
              <a:ext uri="{FF2B5EF4-FFF2-40B4-BE49-F238E27FC236}">
                <a16:creationId xmlns:a16="http://schemas.microsoft.com/office/drawing/2014/main" id="{8C95DFAB-02D4-490F-9B27-7AFBF8CBD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0172" y="2060425"/>
            <a:ext cx="3647599" cy="273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090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251021" y="1144494"/>
            <a:ext cx="8045729" cy="1363537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873158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ED50A0-003D-4480-933B-013A80B2FFCC}"/>
                  </a:ext>
                </a:extLst>
              </p:cNvPr>
              <p:cNvSpPr/>
              <p:nvPr/>
            </p:nvSpPr>
            <p:spPr>
              <a:xfrm>
                <a:off x="685800" y="3080188"/>
                <a:ext cx="6234784" cy="988540"/>
              </a:xfrm>
              <a:custGeom>
                <a:avLst/>
                <a:gdLst>
                  <a:gd name="connsiteX0" fmla="*/ 0 w 6234784"/>
                  <a:gd name="connsiteY0" fmla="*/ 0 h 988540"/>
                  <a:gd name="connsiteX1" fmla="*/ 691494 w 6234784"/>
                  <a:gd name="connsiteY1" fmla="*/ 0 h 988540"/>
                  <a:gd name="connsiteX2" fmla="*/ 1320641 w 6234784"/>
                  <a:gd name="connsiteY2" fmla="*/ 0 h 988540"/>
                  <a:gd name="connsiteX3" fmla="*/ 2012135 w 6234784"/>
                  <a:gd name="connsiteY3" fmla="*/ 0 h 988540"/>
                  <a:gd name="connsiteX4" fmla="*/ 2641281 w 6234784"/>
                  <a:gd name="connsiteY4" fmla="*/ 0 h 988540"/>
                  <a:gd name="connsiteX5" fmla="*/ 3332775 w 6234784"/>
                  <a:gd name="connsiteY5" fmla="*/ 0 h 988540"/>
                  <a:gd name="connsiteX6" fmla="*/ 3899574 w 6234784"/>
                  <a:gd name="connsiteY6" fmla="*/ 0 h 988540"/>
                  <a:gd name="connsiteX7" fmla="*/ 4466373 w 6234784"/>
                  <a:gd name="connsiteY7" fmla="*/ 0 h 988540"/>
                  <a:gd name="connsiteX8" fmla="*/ 5033171 w 6234784"/>
                  <a:gd name="connsiteY8" fmla="*/ 0 h 988540"/>
                  <a:gd name="connsiteX9" fmla="*/ 5412926 w 6234784"/>
                  <a:gd name="connsiteY9" fmla="*/ 0 h 988540"/>
                  <a:gd name="connsiteX10" fmla="*/ 6234784 w 6234784"/>
                  <a:gd name="connsiteY10" fmla="*/ 0 h 988540"/>
                  <a:gd name="connsiteX11" fmla="*/ 6234784 w 6234784"/>
                  <a:gd name="connsiteY11" fmla="*/ 464614 h 988540"/>
                  <a:gd name="connsiteX12" fmla="*/ 6234784 w 6234784"/>
                  <a:gd name="connsiteY12" fmla="*/ 988540 h 988540"/>
                  <a:gd name="connsiteX13" fmla="*/ 5667985 w 6234784"/>
                  <a:gd name="connsiteY13" fmla="*/ 988540 h 988540"/>
                  <a:gd name="connsiteX14" fmla="*/ 5163535 w 6234784"/>
                  <a:gd name="connsiteY14" fmla="*/ 988540 h 988540"/>
                  <a:gd name="connsiteX15" fmla="*/ 4659084 w 6234784"/>
                  <a:gd name="connsiteY15" fmla="*/ 988540 h 988540"/>
                  <a:gd name="connsiteX16" fmla="*/ 4154633 w 6234784"/>
                  <a:gd name="connsiteY16" fmla="*/ 988540 h 988540"/>
                  <a:gd name="connsiteX17" fmla="*/ 3463139 w 6234784"/>
                  <a:gd name="connsiteY17" fmla="*/ 988540 h 988540"/>
                  <a:gd name="connsiteX18" fmla="*/ 3021036 w 6234784"/>
                  <a:gd name="connsiteY18" fmla="*/ 988540 h 988540"/>
                  <a:gd name="connsiteX19" fmla="*/ 2641281 w 6234784"/>
                  <a:gd name="connsiteY19" fmla="*/ 988540 h 988540"/>
                  <a:gd name="connsiteX20" fmla="*/ 2199178 w 6234784"/>
                  <a:gd name="connsiteY20" fmla="*/ 988540 h 988540"/>
                  <a:gd name="connsiteX21" fmla="*/ 1819423 w 6234784"/>
                  <a:gd name="connsiteY21" fmla="*/ 988540 h 988540"/>
                  <a:gd name="connsiteX22" fmla="*/ 1314973 w 6234784"/>
                  <a:gd name="connsiteY22" fmla="*/ 988540 h 988540"/>
                  <a:gd name="connsiteX23" fmla="*/ 623478 w 6234784"/>
                  <a:gd name="connsiteY23" fmla="*/ 988540 h 988540"/>
                  <a:gd name="connsiteX24" fmla="*/ 0 w 6234784"/>
                  <a:gd name="connsiteY24" fmla="*/ 988540 h 988540"/>
                  <a:gd name="connsiteX25" fmla="*/ 0 w 6234784"/>
                  <a:gd name="connsiteY25" fmla="*/ 484385 h 988540"/>
                  <a:gd name="connsiteX26" fmla="*/ 0 w 6234784"/>
                  <a:gd name="connsiteY26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34784" h="988540" fill="none" extrusionOk="0">
                    <a:moveTo>
                      <a:pt x="0" y="0"/>
                    </a:moveTo>
                    <a:cubicBezTo>
                      <a:pt x="247198" y="-41671"/>
                      <a:pt x="410175" y="12929"/>
                      <a:pt x="691494" y="0"/>
                    </a:cubicBezTo>
                    <a:cubicBezTo>
                      <a:pt x="972813" y="-12929"/>
                      <a:pt x="1041719" y="31527"/>
                      <a:pt x="1320641" y="0"/>
                    </a:cubicBezTo>
                    <a:cubicBezTo>
                      <a:pt x="1599563" y="-31527"/>
                      <a:pt x="1826369" y="51985"/>
                      <a:pt x="2012135" y="0"/>
                    </a:cubicBezTo>
                    <a:cubicBezTo>
                      <a:pt x="2197901" y="-51985"/>
                      <a:pt x="2399175" y="28410"/>
                      <a:pt x="2641281" y="0"/>
                    </a:cubicBezTo>
                    <a:cubicBezTo>
                      <a:pt x="2883387" y="-28410"/>
                      <a:pt x="3005505" y="6923"/>
                      <a:pt x="3332775" y="0"/>
                    </a:cubicBezTo>
                    <a:cubicBezTo>
                      <a:pt x="3660045" y="-6923"/>
                      <a:pt x="3645159" y="39370"/>
                      <a:pt x="3899574" y="0"/>
                    </a:cubicBezTo>
                    <a:cubicBezTo>
                      <a:pt x="4153989" y="-39370"/>
                      <a:pt x="4195393" y="56641"/>
                      <a:pt x="4466373" y="0"/>
                    </a:cubicBezTo>
                    <a:cubicBezTo>
                      <a:pt x="4737353" y="-56641"/>
                      <a:pt x="4790023" y="62079"/>
                      <a:pt x="5033171" y="0"/>
                    </a:cubicBezTo>
                    <a:cubicBezTo>
                      <a:pt x="5276319" y="-62079"/>
                      <a:pt x="5285555" y="23240"/>
                      <a:pt x="5412926" y="0"/>
                    </a:cubicBezTo>
                    <a:cubicBezTo>
                      <a:pt x="5540297" y="-23240"/>
                      <a:pt x="6009127" y="20774"/>
                      <a:pt x="6234784" y="0"/>
                    </a:cubicBezTo>
                    <a:cubicBezTo>
                      <a:pt x="6287632" y="181318"/>
                      <a:pt x="6181778" y="368622"/>
                      <a:pt x="6234784" y="464614"/>
                    </a:cubicBezTo>
                    <a:cubicBezTo>
                      <a:pt x="6287790" y="560606"/>
                      <a:pt x="6183141" y="845625"/>
                      <a:pt x="6234784" y="988540"/>
                    </a:cubicBezTo>
                    <a:cubicBezTo>
                      <a:pt x="5980918" y="989328"/>
                      <a:pt x="5849396" y="958917"/>
                      <a:pt x="5667985" y="988540"/>
                    </a:cubicBezTo>
                    <a:cubicBezTo>
                      <a:pt x="5486574" y="1018163"/>
                      <a:pt x="5326696" y="947333"/>
                      <a:pt x="5163535" y="988540"/>
                    </a:cubicBezTo>
                    <a:cubicBezTo>
                      <a:pt x="5000374" y="1029747"/>
                      <a:pt x="4796665" y="978865"/>
                      <a:pt x="4659084" y="988540"/>
                    </a:cubicBezTo>
                    <a:cubicBezTo>
                      <a:pt x="4521503" y="998215"/>
                      <a:pt x="4394917" y="929899"/>
                      <a:pt x="4154633" y="988540"/>
                    </a:cubicBezTo>
                    <a:cubicBezTo>
                      <a:pt x="3914349" y="1047181"/>
                      <a:pt x="3680839" y="908009"/>
                      <a:pt x="3463139" y="988540"/>
                    </a:cubicBezTo>
                    <a:cubicBezTo>
                      <a:pt x="3245439" y="1069071"/>
                      <a:pt x="3152936" y="978613"/>
                      <a:pt x="3021036" y="988540"/>
                    </a:cubicBezTo>
                    <a:cubicBezTo>
                      <a:pt x="2889136" y="998467"/>
                      <a:pt x="2830372" y="966983"/>
                      <a:pt x="2641281" y="988540"/>
                    </a:cubicBezTo>
                    <a:cubicBezTo>
                      <a:pt x="2452190" y="1010097"/>
                      <a:pt x="2295429" y="969164"/>
                      <a:pt x="2199178" y="988540"/>
                    </a:cubicBezTo>
                    <a:cubicBezTo>
                      <a:pt x="2102927" y="1007916"/>
                      <a:pt x="1973787" y="982797"/>
                      <a:pt x="1819423" y="988540"/>
                    </a:cubicBezTo>
                    <a:cubicBezTo>
                      <a:pt x="1665059" y="994283"/>
                      <a:pt x="1481805" y="953662"/>
                      <a:pt x="1314973" y="988540"/>
                    </a:cubicBezTo>
                    <a:cubicBezTo>
                      <a:pt x="1148141" y="1023418"/>
                      <a:pt x="794155" y="945682"/>
                      <a:pt x="623478" y="988540"/>
                    </a:cubicBezTo>
                    <a:cubicBezTo>
                      <a:pt x="452801" y="1031398"/>
                      <a:pt x="284758" y="916070"/>
                      <a:pt x="0" y="988540"/>
                    </a:cubicBezTo>
                    <a:cubicBezTo>
                      <a:pt x="-59132" y="812524"/>
                      <a:pt x="4513" y="735242"/>
                      <a:pt x="0" y="484385"/>
                    </a:cubicBezTo>
                    <a:cubicBezTo>
                      <a:pt x="-4513" y="233529"/>
                      <a:pt x="18728" y="123099"/>
                      <a:pt x="0" y="0"/>
                    </a:cubicBezTo>
                    <a:close/>
                  </a:path>
                  <a:path w="6234784" h="988540" stroke="0" extrusionOk="0">
                    <a:moveTo>
                      <a:pt x="0" y="0"/>
                    </a:moveTo>
                    <a:cubicBezTo>
                      <a:pt x="139200" y="-9884"/>
                      <a:pt x="213905" y="15634"/>
                      <a:pt x="379755" y="0"/>
                    </a:cubicBezTo>
                    <a:cubicBezTo>
                      <a:pt x="545606" y="-15634"/>
                      <a:pt x="831538" y="58313"/>
                      <a:pt x="1008901" y="0"/>
                    </a:cubicBezTo>
                    <a:cubicBezTo>
                      <a:pt x="1186264" y="-58313"/>
                      <a:pt x="1296127" y="38409"/>
                      <a:pt x="1451004" y="0"/>
                    </a:cubicBezTo>
                    <a:cubicBezTo>
                      <a:pt x="1605881" y="-38409"/>
                      <a:pt x="1681950" y="44525"/>
                      <a:pt x="1893107" y="0"/>
                    </a:cubicBezTo>
                    <a:cubicBezTo>
                      <a:pt x="2104264" y="-44525"/>
                      <a:pt x="2338034" y="17790"/>
                      <a:pt x="2584601" y="0"/>
                    </a:cubicBezTo>
                    <a:cubicBezTo>
                      <a:pt x="2831168" y="-17790"/>
                      <a:pt x="2873335" y="1481"/>
                      <a:pt x="3151400" y="0"/>
                    </a:cubicBezTo>
                    <a:cubicBezTo>
                      <a:pt x="3429465" y="-1481"/>
                      <a:pt x="3680844" y="63868"/>
                      <a:pt x="3842894" y="0"/>
                    </a:cubicBezTo>
                    <a:cubicBezTo>
                      <a:pt x="4004944" y="-63868"/>
                      <a:pt x="4261624" y="56961"/>
                      <a:pt x="4472041" y="0"/>
                    </a:cubicBezTo>
                    <a:cubicBezTo>
                      <a:pt x="4682458" y="-56961"/>
                      <a:pt x="4832985" y="24092"/>
                      <a:pt x="4976491" y="0"/>
                    </a:cubicBezTo>
                    <a:cubicBezTo>
                      <a:pt x="5119997" y="-24092"/>
                      <a:pt x="5395605" y="67495"/>
                      <a:pt x="5667985" y="0"/>
                    </a:cubicBezTo>
                    <a:cubicBezTo>
                      <a:pt x="5940365" y="-67495"/>
                      <a:pt x="6005216" y="50146"/>
                      <a:pt x="6234784" y="0"/>
                    </a:cubicBezTo>
                    <a:cubicBezTo>
                      <a:pt x="6271000" y="121724"/>
                      <a:pt x="6197676" y="328573"/>
                      <a:pt x="6234784" y="494270"/>
                    </a:cubicBezTo>
                    <a:cubicBezTo>
                      <a:pt x="6271892" y="659967"/>
                      <a:pt x="6200382" y="750583"/>
                      <a:pt x="6234784" y="988540"/>
                    </a:cubicBezTo>
                    <a:cubicBezTo>
                      <a:pt x="5898757" y="1034842"/>
                      <a:pt x="5807792" y="948397"/>
                      <a:pt x="5543290" y="988540"/>
                    </a:cubicBezTo>
                    <a:cubicBezTo>
                      <a:pt x="5278788" y="1028683"/>
                      <a:pt x="5162640" y="932510"/>
                      <a:pt x="4976491" y="988540"/>
                    </a:cubicBezTo>
                    <a:cubicBezTo>
                      <a:pt x="4790342" y="1044570"/>
                      <a:pt x="4539493" y="944581"/>
                      <a:pt x="4284997" y="988540"/>
                    </a:cubicBezTo>
                    <a:cubicBezTo>
                      <a:pt x="4030501" y="1032499"/>
                      <a:pt x="3967368" y="963022"/>
                      <a:pt x="3842894" y="988540"/>
                    </a:cubicBezTo>
                    <a:cubicBezTo>
                      <a:pt x="3718420" y="1014058"/>
                      <a:pt x="3502626" y="969445"/>
                      <a:pt x="3276096" y="988540"/>
                    </a:cubicBezTo>
                    <a:cubicBezTo>
                      <a:pt x="3049566" y="1007635"/>
                      <a:pt x="2895577" y="914822"/>
                      <a:pt x="2646949" y="988540"/>
                    </a:cubicBezTo>
                    <a:cubicBezTo>
                      <a:pt x="2398321" y="1062258"/>
                      <a:pt x="2373850" y="948435"/>
                      <a:pt x="2142499" y="988540"/>
                    </a:cubicBezTo>
                    <a:cubicBezTo>
                      <a:pt x="1911148" y="1028645"/>
                      <a:pt x="1840702" y="964249"/>
                      <a:pt x="1638048" y="988540"/>
                    </a:cubicBezTo>
                    <a:cubicBezTo>
                      <a:pt x="1435394" y="1012831"/>
                      <a:pt x="1320928" y="936838"/>
                      <a:pt x="1008901" y="988540"/>
                    </a:cubicBezTo>
                    <a:cubicBezTo>
                      <a:pt x="696874" y="1040242"/>
                      <a:pt x="617057" y="934718"/>
                      <a:pt x="504451" y="988540"/>
                    </a:cubicBezTo>
                    <a:cubicBezTo>
                      <a:pt x="391845" y="1042362"/>
                      <a:pt x="147932" y="982654"/>
                      <a:pt x="0" y="988540"/>
                    </a:cubicBezTo>
                    <a:cubicBezTo>
                      <a:pt x="-36434" y="755030"/>
                      <a:pt x="27485" y="609431"/>
                      <a:pt x="0" y="484385"/>
                    </a:cubicBezTo>
                    <a:cubicBezTo>
                      <a:pt x="-27485" y="359339"/>
                      <a:pt x="24072" y="212369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ED50A0-003D-4480-933B-013A80B2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80188"/>
                <a:ext cx="6234784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custGeom>
                        <a:avLst/>
                        <a:gdLst>
                          <a:gd name="connsiteX0" fmla="*/ 0 w 6234784"/>
                          <a:gd name="connsiteY0" fmla="*/ 0 h 988540"/>
                          <a:gd name="connsiteX1" fmla="*/ 691494 w 6234784"/>
                          <a:gd name="connsiteY1" fmla="*/ 0 h 988540"/>
                          <a:gd name="connsiteX2" fmla="*/ 1320641 w 6234784"/>
                          <a:gd name="connsiteY2" fmla="*/ 0 h 988540"/>
                          <a:gd name="connsiteX3" fmla="*/ 2012135 w 6234784"/>
                          <a:gd name="connsiteY3" fmla="*/ 0 h 988540"/>
                          <a:gd name="connsiteX4" fmla="*/ 2641281 w 6234784"/>
                          <a:gd name="connsiteY4" fmla="*/ 0 h 988540"/>
                          <a:gd name="connsiteX5" fmla="*/ 3332775 w 6234784"/>
                          <a:gd name="connsiteY5" fmla="*/ 0 h 988540"/>
                          <a:gd name="connsiteX6" fmla="*/ 3899574 w 6234784"/>
                          <a:gd name="connsiteY6" fmla="*/ 0 h 988540"/>
                          <a:gd name="connsiteX7" fmla="*/ 4466373 w 6234784"/>
                          <a:gd name="connsiteY7" fmla="*/ 0 h 988540"/>
                          <a:gd name="connsiteX8" fmla="*/ 5033171 w 6234784"/>
                          <a:gd name="connsiteY8" fmla="*/ 0 h 988540"/>
                          <a:gd name="connsiteX9" fmla="*/ 5412926 w 6234784"/>
                          <a:gd name="connsiteY9" fmla="*/ 0 h 988540"/>
                          <a:gd name="connsiteX10" fmla="*/ 6234784 w 6234784"/>
                          <a:gd name="connsiteY10" fmla="*/ 0 h 988540"/>
                          <a:gd name="connsiteX11" fmla="*/ 6234784 w 6234784"/>
                          <a:gd name="connsiteY11" fmla="*/ 464614 h 988540"/>
                          <a:gd name="connsiteX12" fmla="*/ 6234784 w 6234784"/>
                          <a:gd name="connsiteY12" fmla="*/ 988540 h 988540"/>
                          <a:gd name="connsiteX13" fmla="*/ 5667985 w 6234784"/>
                          <a:gd name="connsiteY13" fmla="*/ 988540 h 988540"/>
                          <a:gd name="connsiteX14" fmla="*/ 5163535 w 6234784"/>
                          <a:gd name="connsiteY14" fmla="*/ 988540 h 988540"/>
                          <a:gd name="connsiteX15" fmla="*/ 4659084 w 6234784"/>
                          <a:gd name="connsiteY15" fmla="*/ 988540 h 988540"/>
                          <a:gd name="connsiteX16" fmla="*/ 4154633 w 6234784"/>
                          <a:gd name="connsiteY16" fmla="*/ 988540 h 988540"/>
                          <a:gd name="connsiteX17" fmla="*/ 3463139 w 6234784"/>
                          <a:gd name="connsiteY17" fmla="*/ 988540 h 988540"/>
                          <a:gd name="connsiteX18" fmla="*/ 3021036 w 6234784"/>
                          <a:gd name="connsiteY18" fmla="*/ 988540 h 988540"/>
                          <a:gd name="connsiteX19" fmla="*/ 2641281 w 6234784"/>
                          <a:gd name="connsiteY19" fmla="*/ 988540 h 988540"/>
                          <a:gd name="connsiteX20" fmla="*/ 2199178 w 6234784"/>
                          <a:gd name="connsiteY20" fmla="*/ 988540 h 988540"/>
                          <a:gd name="connsiteX21" fmla="*/ 1819423 w 6234784"/>
                          <a:gd name="connsiteY21" fmla="*/ 988540 h 988540"/>
                          <a:gd name="connsiteX22" fmla="*/ 1314973 w 6234784"/>
                          <a:gd name="connsiteY22" fmla="*/ 988540 h 988540"/>
                          <a:gd name="connsiteX23" fmla="*/ 623478 w 6234784"/>
                          <a:gd name="connsiteY23" fmla="*/ 988540 h 988540"/>
                          <a:gd name="connsiteX24" fmla="*/ 0 w 6234784"/>
                          <a:gd name="connsiteY24" fmla="*/ 988540 h 988540"/>
                          <a:gd name="connsiteX25" fmla="*/ 0 w 6234784"/>
                          <a:gd name="connsiteY25" fmla="*/ 484385 h 988540"/>
                          <a:gd name="connsiteX26" fmla="*/ 0 w 6234784"/>
                          <a:gd name="connsiteY26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234784" h="988540" fill="none" extrusionOk="0">
                            <a:moveTo>
                              <a:pt x="0" y="0"/>
                            </a:moveTo>
                            <a:cubicBezTo>
                              <a:pt x="247198" y="-41671"/>
                              <a:pt x="410175" y="12929"/>
                              <a:pt x="691494" y="0"/>
                            </a:cubicBezTo>
                            <a:cubicBezTo>
                              <a:pt x="972813" y="-12929"/>
                              <a:pt x="1041719" y="31527"/>
                              <a:pt x="1320641" y="0"/>
                            </a:cubicBezTo>
                            <a:cubicBezTo>
                              <a:pt x="1599563" y="-31527"/>
                              <a:pt x="1826369" y="51985"/>
                              <a:pt x="2012135" y="0"/>
                            </a:cubicBezTo>
                            <a:cubicBezTo>
                              <a:pt x="2197901" y="-51985"/>
                              <a:pt x="2399175" y="28410"/>
                              <a:pt x="2641281" y="0"/>
                            </a:cubicBezTo>
                            <a:cubicBezTo>
                              <a:pt x="2883387" y="-28410"/>
                              <a:pt x="3005505" y="6923"/>
                              <a:pt x="3332775" y="0"/>
                            </a:cubicBezTo>
                            <a:cubicBezTo>
                              <a:pt x="3660045" y="-6923"/>
                              <a:pt x="3645159" y="39370"/>
                              <a:pt x="3899574" y="0"/>
                            </a:cubicBezTo>
                            <a:cubicBezTo>
                              <a:pt x="4153989" y="-39370"/>
                              <a:pt x="4195393" y="56641"/>
                              <a:pt x="4466373" y="0"/>
                            </a:cubicBezTo>
                            <a:cubicBezTo>
                              <a:pt x="4737353" y="-56641"/>
                              <a:pt x="4790023" y="62079"/>
                              <a:pt x="5033171" y="0"/>
                            </a:cubicBezTo>
                            <a:cubicBezTo>
                              <a:pt x="5276319" y="-62079"/>
                              <a:pt x="5285555" y="23240"/>
                              <a:pt x="5412926" y="0"/>
                            </a:cubicBezTo>
                            <a:cubicBezTo>
                              <a:pt x="5540297" y="-23240"/>
                              <a:pt x="6009127" y="20774"/>
                              <a:pt x="6234784" y="0"/>
                            </a:cubicBezTo>
                            <a:cubicBezTo>
                              <a:pt x="6287632" y="181318"/>
                              <a:pt x="6181778" y="368622"/>
                              <a:pt x="6234784" y="464614"/>
                            </a:cubicBezTo>
                            <a:cubicBezTo>
                              <a:pt x="6287790" y="560606"/>
                              <a:pt x="6183141" y="845625"/>
                              <a:pt x="6234784" y="988540"/>
                            </a:cubicBezTo>
                            <a:cubicBezTo>
                              <a:pt x="5980918" y="989328"/>
                              <a:pt x="5849396" y="958917"/>
                              <a:pt x="5667985" y="988540"/>
                            </a:cubicBezTo>
                            <a:cubicBezTo>
                              <a:pt x="5486574" y="1018163"/>
                              <a:pt x="5326696" y="947333"/>
                              <a:pt x="5163535" y="988540"/>
                            </a:cubicBezTo>
                            <a:cubicBezTo>
                              <a:pt x="5000374" y="1029747"/>
                              <a:pt x="4796665" y="978865"/>
                              <a:pt x="4659084" y="988540"/>
                            </a:cubicBezTo>
                            <a:cubicBezTo>
                              <a:pt x="4521503" y="998215"/>
                              <a:pt x="4394917" y="929899"/>
                              <a:pt x="4154633" y="988540"/>
                            </a:cubicBezTo>
                            <a:cubicBezTo>
                              <a:pt x="3914349" y="1047181"/>
                              <a:pt x="3680839" y="908009"/>
                              <a:pt x="3463139" y="988540"/>
                            </a:cubicBezTo>
                            <a:cubicBezTo>
                              <a:pt x="3245439" y="1069071"/>
                              <a:pt x="3152936" y="978613"/>
                              <a:pt x="3021036" y="988540"/>
                            </a:cubicBezTo>
                            <a:cubicBezTo>
                              <a:pt x="2889136" y="998467"/>
                              <a:pt x="2830372" y="966983"/>
                              <a:pt x="2641281" y="988540"/>
                            </a:cubicBezTo>
                            <a:cubicBezTo>
                              <a:pt x="2452190" y="1010097"/>
                              <a:pt x="2295429" y="969164"/>
                              <a:pt x="2199178" y="988540"/>
                            </a:cubicBezTo>
                            <a:cubicBezTo>
                              <a:pt x="2102927" y="1007916"/>
                              <a:pt x="1973787" y="982797"/>
                              <a:pt x="1819423" y="988540"/>
                            </a:cubicBezTo>
                            <a:cubicBezTo>
                              <a:pt x="1665059" y="994283"/>
                              <a:pt x="1481805" y="953662"/>
                              <a:pt x="1314973" y="988540"/>
                            </a:cubicBezTo>
                            <a:cubicBezTo>
                              <a:pt x="1148141" y="1023418"/>
                              <a:pt x="794155" y="945682"/>
                              <a:pt x="623478" y="988540"/>
                            </a:cubicBezTo>
                            <a:cubicBezTo>
                              <a:pt x="452801" y="1031398"/>
                              <a:pt x="284758" y="916070"/>
                              <a:pt x="0" y="988540"/>
                            </a:cubicBezTo>
                            <a:cubicBezTo>
                              <a:pt x="-59132" y="812524"/>
                              <a:pt x="4513" y="735242"/>
                              <a:pt x="0" y="484385"/>
                            </a:cubicBezTo>
                            <a:cubicBezTo>
                              <a:pt x="-4513" y="233529"/>
                              <a:pt x="18728" y="123099"/>
                              <a:pt x="0" y="0"/>
                            </a:cubicBezTo>
                            <a:close/>
                          </a:path>
                          <a:path w="6234784" h="988540" stroke="0" extrusionOk="0">
                            <a:moveTo>
                              <a:pt x="0" y="0"/>
                            </a:moveTo>
                            <a:cubicBezTo>
                              <a:pt x="139200" y="-9884"/>
                              <a:pt x="213905" y="15634"/>
                              <a:pt x="379755" y="0"/>
                            </a:cubicBezTo>
                            <a:cubicBezTo>
                              <a:pt x="545606" y="-15634"/>
                              <a:pt x="831538" y="58313"/>
                              <a:pt x="1008901" y="0"/>
                            </a:cubicBezTo>
                            <a:cubicBezTo>
                              <a:pt x="1186264" y="-58313"/>
                              <a:pt x="1296127" y="38409"/>
                              <a:pt x="1451004" y="0"/>
                            </a:cubicBezTo>
                            <a:cubicBezTo>
                              <a:pt x="1605881" y="-38409"/>
                              <a:pt x="1681950" y="44525"/>
                              <a:pt x="1893107" y="0"/>
                            </a:cubicBezTo>
                            <a:cubicBezTo>
                              <a:pt x="2104264" y="-44525"/>
                              <a:pt x="2338034" y="17790"/>
                              <a:pt x="2584601" y="0"/>
                            </a:cubicBezTo>
                            <a:cubicBezTo>
                              <a:pt x="2831168" y="-17790"/>
                              <a:pt x="2873335" y="1481"/>
                              <a:pt x="3151400" y="0"/>
                            </a:cubicBezTo>
                            <a:cubicBezTo>
                              <a:pt x="3429465" y="-1481"/>
                              <a:pt x="3680844" y="63868"/>
                              <a:pt x="3842894" y="0"/>
                            </a:cubicBezTo>
                            <a:cubicBezTo>
                              <a:pt x="4004944" y="-63868"/>
                              <a:pt x="4261624" y="56961"/>
                              <a:pt x="4472041" y="0"/>
                            </a:cubicBezTo>
                            <a:cubicBezTo>
                              <a:pt x="4682458" y="-56961"/>
                              <a:pt x="4832985" y="24092"/>
                              <a:pt x="4976491" y="0"/>
                            </a:cubicBezTo>
                            <a:cubicBezTo>
                              <a:pt x="5119997" y="-24092"/>
                              <a:pt x="5395605" y="67495"/>
                              <a:pt x="5667985" y="0"/>
                            </a:cubicBezTo>
                            <a:cubicBezTo>
                              <a:pt x="5940365" y="-67495"/>
                              <a:pt x="6005216" y="50146"/>
                              <a:pt x="6234784" y="0"/>
                            </a:cubicBezTo>
                            <a:cubicBezTo>
                              <a:pt x="6271000" y="121724"/>
                              <a:pt x="6197676" y="328573"/>
                              <a:pt x="6234784" y="494270"/>
                            </a:cubicBezTo>
                            <a:cubicBezTo>
                              <a:pt x="6271892" y="659967"/>
                              <a:pt x="6200382" y="750583"/>
                              <a:pt x="6234784" y="988540"/>
                            </a:cubicBezTo>
                            <a:cubicBezTo>
                              <a:pt x="5898757" y="1034842"/>
                              <a:pt x="5807792" y="948397"/>
                              <a:pt x="5543290" y="988540"/>
                            </a:cubicBezTo>
                            <a:cubicBezTo>
                              <a:pt x="5278788" y="1028683"/>
                              <a:pt x="5162640" y="932510"/>
                              <a:pt x="4976491" y="988540"/>
                            </a:cubicBezTo>
                            <a:cubicBezTo>
                              <a:pt x="4790342" y="1044570"/>
                              <a:pt x="4539493" y="944581"/>
                              <a:pt x="4284997" y="988540"/>
                            </a:cubicBezTo>
                            <a:cubicBezTo>
                              <a:pt x="4030501" y="1032499"/>
                              <a:pt x="3967368" y="963022"/>
                              <a:pt x="3842894" y="988540"/>
                            </a:cubicBezTo>
                            <a:cubicBezTo>
                              <a:pt x="3718420" y="1014058"/>
                              <a:pt x="3502626" y="969445"/>
                              <a:pt x="3276096" y="988540"/>
                            </a:cubicBezTo>
                            <a:cubicBezTo>
                              <a:pt x="3049566" y="1007635"/>
                              <a:pt x="2895577" y="914822"/>
                              <a:pt x="2646949" y="988540"/>
                            </a:cubicBezTo>
                            <a:cubicBezTo>
                              <a:pt x="2398321" y="1062258"/>
                              <a:pt x="2373850" y="948435"/>
                              <a:pt x="2142499" y="988540"/>
                            </a:cubicBezTo>
                            <a:cubicBezTo>
                              <a:pt x="1911148" y="1028645"/>
                              <a:pt x="1840702" y="964249"/>
                              <a:pt x="1638048" y="988540"/>
                            </a:cubicBezTo>
                            <a:cubicBezTo>
                              <a:pt x="1435394" y="1012831"/>
                              <a:pt x="1320928" y="936838"/>
                              <a:pt x="1008901" y="988540"/>
                            </a:cubicBezTo>
                            <a:cubicBezTo>
                              <a:pt x="696874" y="1040242"/>
                              <a:pt x="617057" y="934718"/>
                              <a:pt x="504451" y="988540"/>
                            </a:cubicBezTo>
                            <a:cubicBezTo>
                              <a:pt x="391845" y="1042362"/>
                              <a:pt x="147932" y="982654"/>
                              <a:pt x="0" y="988540"/>
                            </a:cubicBezTo>
                            <a:cubicBezTo>
                              <a:pt x="-36434" y="755030"/>
                              <a:pt x="27485" y="609431"/>
                              <a:pt x="0" y="484385"/>
                            </a:cubicBezTo>
                            <a:cubicBezTo>
                              <a:pt x="-27485" y="359339"/>
                              <a:pt x="24072" y="21236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38C858D-E46B-4C49-9DB2-C26F88F2E257}"/>
                  </a:ext>
                </a:extLst>
              </p:cNvPr>
              <p:cNvSpPr/>
              <p:nvPr/>
            </p:nvSpPr>
            <p:spPr>
              <a:xfrm>
                <a:off x="705224" y="2438400"/>
                <a:ext cx="3105274" cy="575542"/>
              </a:xfrm>
              <a:custGeom>
                <a:avLst/>
                <a:gdLst>
                  <a:gd name="connsiteX0" fmla="*/ 0 w 3105274"/>
                  <a:gd name="connsiteY0" fmla="*/ 0 h 575542"/>
                  <a:gd name="connsiteX1" fmla="*/ 517546 w 3105274"/>
                  <a:gd name="connsiteY1" fmla="*/ 0 h 575542"/>
                  <a:gd name="connsiteX2" fmla="*/ 972986 w 3105274"/>
                  <a:gd name="connsiteY2" fmla="*/ 0 h 575542"/>
                  <a:gd name="connsiteX3" fmla="*/ 1490532 w 3105274"/>
                  <a:gd name="connsiteY3" fmla="*/ 0 h 575542"/>
                  <a:gd name="connsiteX4" fmla="*/ 1945972 w 3105274"/>
                  <a:gd name="connsiteY4" fmla="*/ 0 h 575542"/>
                  <a:gd name="connsiteX5" fmla="*/ 2401412 w 3105274"/>
                  <a:gd name="connsiteY5" fmla="*/ 0 h 575542"/>
                  <a:gd name="connsiteX6" fmla="*/ 3105274 w 3105274"/>
                  <a:gd name="connsiteY6" fmla="*/ 0 h 575542"/>
                  <a:gd name="connsiteX7" fmla="*/ 3105274 w 3105274"/>
                  <a:gd name="connsiteY7" fmla="*/ 575542 h 575542"/>
                  <a:gd name="connsiteX8" fmla="*/ 2680887 w 3105274"/>
                  <a:gd name="connsiteY8" fmla="*/ 575542 h 575542"/>
                  <a:gd name="connsiteX9" fmla="*/ 2225446 w 3105274"/>
                  <a:gd name="connsiteY9" fmla="*/ 575542 h 575542"/>
                  <a:gd name="connsiteX10" fmla="*/ 1770006 w 3105274"/>
                  <a:gd name="connsiteY10" fmla="*/ 575542 h 575542"/>
                  <a:gd name="connsiteX11" fmla="*/ 1283513 w 3105274"/>
                  <a:gd name="connsiteY11" fmla="*/ 575542 h 575542"/>
                  <a:gd name="connsiteX12" fmla="*/ 734915 w 3105274"/>
                  <a:gd name="connsiteY12" fmla="*/ 575542 h 575542"/>
                  <a:gd name="connsiteX13" fmla="*/ 0 w 3105274"/>
                  <a:gd name="connsiteY13" fmla="*/ 575542 h 575542"/>
                  <a:gd name="connsiteX14" fmla="*/ 0 w 3105274"/>
                  <a:gd name="connsiteY14" fmla="*/ 0 h 57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05274" h="575542" fill="none" extrusionOk="0">
                    <a:moveTo>
                      <a:pt x="0" y="0"/>
                    </a:moveTo>
                    <a:cubicBezTo>
                      <a:pt x="240151" y="-61556"/>
                      <a:pt x="296471" y="29907"/>
                      <a:pt x="517546" y="0"/>
                    </a:cubicBezTo>
                    <a:cubicBezTo>
                      <a:pt x="738621" y="-29907"/>
                      <a:pt x="779729" y="44253"/>
                      <a:pt x="972986" y="0"/>
                    </a:cubicBezTo>
                    <a:cubicBezTo>
                      <a:pt x="1166243" y="-44253"/>
                      <a:pt x="1287609" y="1390"/>
                      <a:pt x="1490532" y="0"/>
                    </a:cubicBezTo>
                    <a:cubicBezTo>
                      <a:pt x="1693455" y="-1390"/>
                      <a:pt x="1756648" y="41288"/>
                      <a:pt x="1945972" y="0"/>
                    </a:cubicBezTo>
                    <a:cubicBezTo>
                      <a:pt x="2135296" y="-41288"/>
                      <a:pt x="2250461" y="27761"/>
                      <a:pt x="2401412" y="0"/>
                    </a:cubicBezTo>
                    <a:cubicBezTo>
                      <a:pt x="2552363" y="-27761"/>
                      <a:pt x="2892372" y="59694"/>
                      <a:pt x="3105274" y="0"/>
                    </a:cubicBezTo>
                    <a:cubicBezTo>
                      <a:pt x="3132018" y="171470"/>
                      <a:pt x="3054368" y="415585"/>
                      <a:pt x="3105274" y="575542"/>
                    </a:cubicBezTo>
                    <a:cubicBezTo>
                      <a:pt x="3014534" y="618208"/>
                      <a:pt x="2885386" y="551202"/>
                      <a:pt x="2680887" y="575542"/>
                    </a:cubicBezTo>
                    <a:cubicBezTo>
                      <a:pt x="2476388" y="599882"/>
                      <a:pt x="2342574" y="570369"/>
                      <a:pt x="2225446" y="575542"/>
                    </a:cubicBezTo>
                    <a:cubicBezTo>
                      <a:pt x="2108318" y="580715"/>
                      <a:pt x="1994470" y="573363"/>
                      <a:pt x="1770006" y="575542"/>
                    </a:cubicBezTo>
                    <a:cubicBezTo>
                      <a:pt x="1545542" y="577721"/>
                      <a:pt x="1453622" y="547113"/>
                      <a:pt x="1283513" y="575542"/>
                    </a:cubicBezTo>
                    <a:cubicBezTo>
                      <a:pt x="1113404" y="603971"/>
                      <a:pt x="861114" y="532690"/>
                      <a:pt x="734915" y="575542"/>
                    </a:cubicBezTo>
                    <a:cubicBezTo>
                      <a:pt x="608716" y="618394"/>
                      <a:pt x="305797" y="520796"/>
                      <a:pt x="0" y="575542"/>
                    </a:cubicBezTo>
                    <a:cubicBezTo>
                      <a:pt x="-5398" y="299190"/>
                      <a:pt x="66561" y="140699"/>
                      <a:pt x="0" y="0"/>
                    </a:cubicBezTo>
                    <a:close/>
                  </a:path>
                  <a:path w="3105274" h="575542" stroke="0" extrusionOk="0">
                    <a:moveTo>
                      <a:pt x="0" y="0"/>
                    </a:moveTo>
                    <a:cubicBezTo>
                      <a:pt x="128867" y="-1925"/>
                      <a:pt x="338714" y="8219"/>
                      <a:pt x="517546" y="0"/>
                    </a:cubicBezTo>
                    <a:cubicBezTo>
                      <a:pt x="696378" y="-8219"/>
                      <a:pt x="936857" y="66642"/>
                      <a:pt x="1097197" y="0"/>
                    </a:cubicBezTo>
                    <a:cubicBezTo>
                      <a:pt x="1257537" y="-66642"/>
                      <a:pt x="1309477" y="5220"/>
                      <a:pt x="1521584" y="0"/>
                    </a:cubicBezTo>
                    <a:cubicBezTo>
                      <a:pt x="1733691" y="-5220"/>
                      <a:pt x="1853790" y="30534"/>
                      <a:pt x="1977024" y="0"/>
                    </a:cubicBezTo>
                    <a:cubicBezTo>
                      <a:pt x="2100258" y="-30534"/>
                      <a:pt x="2190172" y="28349"/>
                      <a:pt x="2401412" y="0"/>
                    </a:cubicBezTo>
                    <a:cubicBezTo>
                      <a:pt x="2612652" y="-28349"/>
                      <a:pt x="2818556" y="1427"/>
                      <a:pt x="3105274" y="0"/>
                    </a:cubicBezTo>
                    <a:cubicBezTo>
                      <a:pt x="3135466" y="156773"/>
                      <a:pt x="3105243" y="441917"/>
                      <a:pt x="3105274" y="575542"/>
                    </a:cubicBezTo>
                    <a:cubicBezTo>
                      <a:pt x="2949128" y="626508"/>
                      <a:pt x="2735543" y="558093"/>
                      <a:pt x="2618781" y="575542"/>
                    </a:cubicBezTo>
                    <a:cubicBezTo>
                      <a:pt x="2502019" y="592991"/>
                      <a:pt x="2273197" y="539053"/>
                      <a:pt x="2101235" y="575542"/>
                    </a:cubicBezTo>
                    <a:cubicBezTo>
                      <a:pt x="1929273" y="612031"/>
                      <a:pt x="1847076" y="565231"/>
                      <a:pt x="1645795" y="575542"/>
                    </a:cubicBezTo>
                    <a:cubicBezTo>
                      <a:pt x="1444514" y="585853"/>
                      <a:pt x="1301844" y="512817"/>
                      <a:pt x="1097197" y="575542"/>
                    </a:cubicBezTo>
                    <a:cubicBezTo>
                      <a:pt x="892550" y="638267"/>
                      <a:pt x="752222" y="539675"/>
                      <a:pt x="548598" y="575542"/>
                    </a:cubicBezTo>
                    <a:cubicBezTo>
                      <a:pt x="344974" y="611409"/>
                      <a:pt x="268381" y="516267"/>
                      <a:pt x="0" y="575542"/>
                    </a:cubicBezTo>
                    <a:cubicBezTo>
                      <a:pt x="-49373" y="434217"/>
                      <a:pt x="4801" y="138504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38C858D-E46B-4C49-9DB2-C26F88F2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24" y="2438400"/>
                <a:ext cx="3105274" cy="575542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3105274"/>
                          <a:gd name="connsiteY0" fmla="*/ 0 h 575542"/>
                          <a:gd name="connsiteX1" fmla="*/ 517546 w 3105274"/>
                          <a:gd name="connsiteY1" fmla="*/ 0 h 575542"/>
                          <a:gd name="connsiteX2" fmla="*/ 972986 w 3105274"/>
                          <a:gd name="connsiteY2" fmla="*/ 0 h 575542"/>
                          <a:gd name="connsiteX3" fmla="*/ 1490532 w 3105274"/>
                          <a:gd name="connsiteY3" fmla="*/ 0 h 575542"/>
                          <a:gd name="connsiteX4" fmla="*/ 1945972 w 3105274"/>
                          <a:gd name="connsiteY4" fmla="*/ 0 h 575542"/>
                          <a:gd name="connsiteX5" fmla="*/ 2401412 w 3105274"/>
                          <a:gd name="connsiteY5" fmla="*/ 0 h 575542"/>
                          <a:gd name="connsiteX6" fmla="*/ 3105274 w 3105274"/>
                          <a:gd name="connsiteY6" fmla="*/ 0 h 575542"/>
                          <a:gd name="connsiteX7" fmla="*/ 3105274 w 3105274"/>
                          <a:gd name="connsiteY7" fmla="*/ 575542 h 575542"/>
                          <a:gd name="connsiteX8" fmla="*/ 2680887 w 3105274"/>
                          <a:gd name="connsiteY8" fmla="*/ 575542 h 575542"/>
                          <a:gd name="connsiteX9" fmla="*/ 2225446 w 3105274"/>
                          <a:gd name="connsiteY9" fmla="*/ 575542 h 575542"/>
                          <a:gd name="connsiteX10" fmla="*/ 1770006 w 3105274"/>
                          <a:gd name="connsiteY10" fmla="*/ 575542 h 575542"/>
                          <a:gd name="connsiteX11" fmla="*/ 1283513 w 3105274"/>
                          <a:gd name="connsiteY11" fmla="*/ 575542 h 575542"/>
                          <a:gd name="connsiteX12" fmla="*/ 734915 w 3105274"/>
                          <a:gd name="connsiteY12" fmla="*/ 575542 h 575542"/>
                          <a:gd name="connsiteX13" fmla="*/ 0 w 3105274"/>
                          <a:gd name="connsiteY13" fmla="*/ 575542 h 575542"/>
                          <a:gd name="connsiteX14" fmla="*/ 0 w 3105274"/>
                          <a:gd name="connsiteY14" fmla="*/ 0 h 5755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105274" h="575542" fill="none" extrusionOk="0">
                            <a:moveTo>
                              <a:pt x="0" y="0"/>
                            </a:moveTo>
                            <a:cubicBezTo>
                              <a:pt x="240151" y="-61556"/>
                              <a:pt x="296471" y="29907"/>
                              <a:pt x="517546" y="0"/>
                            </a:cubicBezTo>
                            <a:cubicBezTo>
                              <a:pt x="738621" y="-29907"/>
                              <a:pt x="779729" y="44253"/>
                              <a:pt x="972986" y="0"/>
                            </a:cubicBezTo>
                            <a:cubicBezTo>
                              <a:pt x="1166243" y="-44253"/>
                              <a:pt x="1287609" y="1390"/>
                              <a:pt x="1490532" y="0"/>
                            </a:cubicBezTo>
                            <a:cubicBezTo>
                              <a:pt x="1693455" y="-1390"/>
                              <a:pt x="1756648" y="41288"/>
                              <a:pt x="1945972" y="0"/>
                            </a:cubicBezTo>
                            <a:cubicBezTo>
                              <a:pt x="2135296" y="-41288"/>
                              <a:pt x="2250461" y="27761"/>
                              <a:pt x="2401412" y="0"/>
                            </a:cubicBezTo>
                            <a:cubicBezTo>
                              <a:pt x="2552363" y="-27761"/>
                              <a:pt x="2892372" y="59694"/>
                              <a:pt x="3105274" y="0"/>
                            </a:cubicBezTo>
                            <a:cubicBezTo>
                              <a:pt x="3132018" y="171470"/>
                              <a:pt x="3054368" y="415585"/>
                              <a:pt x="3105274" y="575542"/>
                            </a:cubicBezTo>
                            <a:cubicBezTo>
                              <a:pt x="3014534" y="618208"/>
                              <a:pt x="2885386" y="551202"/>
                              <a:pt x="2680887" y="575542"/>
                            </a:cubicBezTo>
                            <a:cubicBezTo>
                              <a:pt x="2476388" y="599882"/>
                              <a:pt x="2342574" y="570369"/>
                              <a:pt x="2225446" y="575542"/>
                            </a:cubicBezTo>
                            <a:cubicBezTo>
                              <a:pt x="2108318" y="580715"/>
                              <a:pt x="1994470" y="573363"/>
                              <a:pt x="1770006" y="575542"/>
                            </a:cubicBezTo>
                            <a:cubicBezTo>
                              <a:pt x="1545542" y="577721"/>
                              <a:pt x="1453622" y="547113"/>
                              <a:pt x="1283513" y="575542"/>
                            </a:cubicBezTo>
                            <a:cubicBezTo>
                              <a:pt x="1113404" y="603971"/>
                              <a:pt x="861114" y="532690"/>
                              <a:pt x="734915" y="575542"/>
                            </a:cubicBezTo>
                            <a:cubicBezTo>
                              <a:pt x="608716" y="618394"/>
                              <a:pt x="305797" y="520796"/>
                              <a:pt x="0" y="575542"/>
                            </a:cubicBezTo>
                            <a:cubicBezTo>
                              <a:pt x="-5398" y="299190"/>
                              <a:pt x="66561" y="140699"/>
                              <a:pt x="0" y="0"/>
                            </a:cubicBezTo>
                            <a:close/>
                          </a:path>
                          <a:path w="3105274" h="575542" stroke="0" extrusionOk="0">
                            <a:moveTo>
                              <a:pt x="0" y="0"/>
                            </a:moveTo>
                            <a:cubicBezTo>
                              <a:pt x="128867" y="-1925"/>
                              <a:pt x="338714" y="8219"/>
                              <a:pt x="517546" y="0"/>
                            </a:cubicBezTo>
                            <a:cubicBezTo>
                              <a:pt x="696378" y="-8219"/>
                              <a:pt x="936857" y="66642"/>
                              <a:pt x="1097197" y="0"/>
                            </a:cubicBezTo>
                            <a:cubicBezTo>
                              <a:pt x="1257537" y="-66642"/>
                              <a:pt x="1309477" y="5220"/>
                              <a:pt x="1521584" y="0"/>
                            </a:cubicBezTo>
                            <a:cubicBezTo>
                              <a:pt x="1733691" y="-5220"/>
                              <a:pt x="1853790" y="30534"/>
                              <a:pt x="1977024" y="0"/>
                            </a:cubicBezTo>
                            <a:cubicBezTo>
                              <a:pt x="2100258" y="-30534"/>
                              <a:pt x="2190172" y="28349"/>
                              <a:pt x="2401412" y="0"/>
                            </a:cubicBezTo>
                            <a:cubicBezTo>
                              <a:pt x="2612652" y="-28349"/>
                              <a:pt x="2818556" y="1427"/>
                              <a:pt x="3105274" y="0"/>
                            </a:cubicBezTo>
                            <a:cubicBezTo>
                              <a:pt x="3135466" y="156773"/>
                              <a:pt x="3105243" y="441917"/>
                              <a:pt x="3105274" y="575542"/>
                            </a:cubicBezTo>
                            <a:cubicBezTo>
                              <a:pt x="2949128" y="626508"/>
                              <a:pt x="2735543" y="558093"/>
                              <a:pt x="2618781" y="575542"/>
                            </a:cubicBezTo>
                            <a:cubicBezTo>
                              <a:pt x="2502019" y="592991"/>
                              <a:pt x="2273197" y="539053"/>
                              <a:pt x="2101235" y="575542"/>
                            </a:cubicBezTo>
                            <a:cubicBezTo>
                              <a:pt x="1929273" y="612031"/>
                              <a:pt x="1847076" y="565231"/>
                              <a:pt x="1645795" y="575542"/>
                            </a:cubicBezTo>
                            <a:cubicBezTo>
                              <a:pt x="1444514" y="585853"/>
                              <a:pt x="1301844" y="512817"/>
                              <a:pt x="1097197" y="575542"/>
                            </a:cubicBezTo>
                            <a:cubicBezTo>
                              <a:pt x="892550" y="638267"/>
                              <a:pt x="752222" y="539675"/>
                              <a:pt x="548598" y="575542"/>
                            </a:cubicBezTo>
                            <a:cubicBezTo>
                              <a:pt x="344974" y="611409"/>
                              <a:pt x="268381" y="516267"/>
                              <a:pt x="0" y="575542"/>
                            </a:cubicBezTo>
                            <a:cubicBezTo>
                              <a:pt x="-49373" y="434217"/>
                              <a:pt x="4801" y="1385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>
            <a:extLst>
              <a:ext uri="{FF2B5EF4-FFF2-40B4-BE49-F238E27FC236}">
                <a16:creationId xmlns:a16="http://schemas.microsoft.com/office/drawing/2014/main" id="{67267CEF-DE47-4105-BA9B-51F785BF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400" y="3552239"/>
            <a:ext cx="5436120" cy="3268936"/>
          </a:xfrm>
          <a:prstGeom prst="rect">
            <a:avLst/>
          </a:prstGeom>
          <a:noFill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99D87B5-062C-43C0-9BDE-4F438E4269B9}"/>
              </a:ext>
            </a:extLst>
          </p:cNvPr>
          <p:cNvSpPr txBox="1"/>
          <p:nvPr/>
        </p:nvSpPr>
        <p:spPr>
          <a:xfrm>
            <a:off x="8552705" y="3896600"/>
            <a:ext cx="352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How to be optimal:</a:t>
            </a:r>
          </a:p>
          <a:p>
            <a:r>
              <a:rPr lang="en-US" dirty="0">
                <a:latin typeface="Calibri" pitchFamily="34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Step 1:</a:t>
            </a:r>
            <a:r>
              <a:rPr lang="en-US" dirty="0">
                <a:latin typeface="Calibri" pitchFamily="34" charset="0"/>
              </a:rPr>
              <a:t> Take correct first action</a:t>
            </a:r>
          </a:p>
          <a:p>
            <a:r>
              <a:rPr lang="en-US" dirty="0">
                <a:latin typeface="Calibri" pitchFamily="34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Step 2: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Keep being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AC57534-FA76-4256-A8C1-3BE156FFD933}"/>
                  </a:ext>
                </a:extLst>
              </p:cNvPr>
              <p:cNvSpPr/>
              <p:nvPr/>
            </p:nvSpPr>
            <p:spPr>
              <a:xfrm>
                <a:off x="685800" y="3941407"/>
                <a:ext cx="6597383" cy="988540"/>
              </a:xfrm>
              <a:custGeom>
                <a:avLst/>
                <a:gdLst>
                  <a:gd name="connsiteX0" fmla="*/ 0 w 6597383"/>
                  <a:gd name="connsiteY0" fmla="*/ 0 h 988540"/>
                  <a:gd name="connsiteX1" fmla="*/ 665736 w 6597383"/>
                  <a:gd name="connsiteY1" fmla="*/ 0 h 988540"/>
                  <a:gd name="connsiteX2" fmla="*/ 1265498 w 6597383"/>
                  <a:gd name="connsiteY2" fmla="*/ 0 h 988540"/>
                  <a:gd name="connsiteX3" fmla="*/ 1667339 w 6597383"/>
                  <a:gd name="connsiteY3" fmla="*/ 0 h 988540"/>
                  <a:gd name="connsiteX4" fmla="*/ 2069179 w 6597383"/>
                  <a:gd name="connsiteY4" fmla="*/ 0 h 988540"/>
                  <a:gd name="connsiteX5" fmla="*/ 2668941 w 6597383"/>
                  <a:gd name="connsiteY5" fmla="*/ 0 h 988540"/>
                  <a:gd name="connsiteX6" fmla="*/ 3334677 w 6597383"/>
                  <a:gd name="connsiteY6" fmla="*/ 0 h 988540"/>
                  <a:gd name="connsiteX7" fmla="*/ 3736518 w 6597383"/>
                  <a:gd name="connsiteY7" fmla="*/ 0 h 988540"/>
                  <a:gd name="connsiteX8" fmla="*/ 4270306 w 6597383"/>
                  <a:gd name="connsiteY8" fmla="*/ 0 h 988540"/>
                  <a:gd name="connsiteX9" fmla="*/ 4804094 w 6597383"/>
                  <a:gd name="connsiteY9" fmla="*/ 0 h 988540"/>
                  <a:gd name="connsiteX10" fmla="*/ 5205935 w 6597383"/>
                  <a:gd name="connsiteY10" fmla="*/ 0 h 988540"/>
                  <a:gd name="connsiteX11" fmla="*/ 5937645 w 6597383"/>
                  <a:gd name="connsiteY11" fmla="*/ 0 h 988540"/>
                  <a:gd name="connsiteX12" fmla="*/ 6597383 w 6597383"/>
                  <a:gd name="connsiteY12" fmla="*/ 0 h 988540"/>
                  <a:gd name="connsiteX13" fmla="*/ 6597383 w 6597383"/>
                  <a:gd name="connsiteY13" fmla="*/ 484385 h 988540"/>
                  <a:gd name="connsiteX14" fmla="*/ 6597383 w 6597383"/>
                  <a:gd name="connsiteY14" fmla="*/ 988540 h 988540"/>
                  <a:gd name="connsiteX15" fmla="*/ 6129569 w 6597383"/>
                  <a:gd name="connsiteY15" fmla="*/ 988540 h 988540"/>
                  <a:gd name="connsiteX16" fmla="*/ 5529806 w 6597383"/>
                  <a:gd name="connsiteY16" fmla="*/ 988540 h 988540"/>
                  <a:gd name="connsiteX17" fmla="*/ 4930044 w 6597383"/>
                  <a:gd name="connsiteY17" fmla="*/ 988540 h 988540"/>
                  <a:gd name="connsiteX18" fmla="*/ 4396256 w 6597383"/>
                  <a:gd name="connsiteY18" fmla="*/ 988540 h 988540"/>
                  <a:gd name="connsiteX19" fmla="*/ 3994416 w 6597383"/>
                  <a:gd name="connsiteY19" fmla="*/ 988540 h 988540"/>
                  <a:gd name="connsiteX20" fmla="*/ 3526601 w 6597383"/>
                  <a:gd name="connsiteY20" fmla="*/ 988540 h 988540"/>
                  <a:gd name="connsiteX21" fmla="*/ 3058787 w 6597383"/>
                  <a:gd name="connsiteY21" fmla="*/ 988540 h 988540"/>
                  <a:gd name="connsiteX22" fmla="*/ 2524998 w 6597383"/>
                  <a:gd name="connsiteY22" fmla="*/ 988540 h 988540"/>
                  <a:gd name="connsiteX23" fmla="*/ 2057184 w 6597383"/>
                  <a:gd name="connsiteY23" fmla="*/ 988540 h 988540"/>
                  <a:gd name="connsiteX24" fmla="*/ 1391448 w 6597383"/>
                  <a:gd name="connsiteY24" fmla="*/ 988540 h 988540"/>
                  <a:gd name="connsiteX25" fmla="*/ 989607 w 6597383"/>
                  <a:gd name="connsiteY25" fmla="*/ 988540 h 988540"/>
                  <a:gd name="connsiteX26" fmla="*/ 521793 w 6597383"/>
                  <a:gd name="connsiteY26" fmla="*/ 988540 h 988540"/>
                  <a:gd name="connsiteX27" fmla="*/ 0 w 6597383"/>
                  <a:gd name="connsiteY27" fmla="*/ 988540 h 988540"/>
                  <a:gd name="connsiteX28" fmla="*/ 0 w 6597383"/>
                  <a:gd name="connsiteY28" fmla="*/ 504155 h 988540"/>
                  <a:gd name="connsiteX29" fmla="*/ 0 w 6597383"/>
                  <a:gd name="connsiteY29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597383" h="988540" fill="none" extrusionOk="0">
                    <a:moveTo>
                      <a:pt x="0" y="0"/>
                    </a:moveTo>
                    <a:cubicBezTo>
                      <a:pt x="301125" y="-70281"/>
                      <a:pt x="442379" y="77418"/>
                      <a:pt x="665736" y="0"/>
                    </a:cubicBezTo>
                    <a:cubicBezTo>
                      <a:pt x="889093" y="-77418"/>
                      <a:pt x="1059296" y="37539"/>
                      <a:pt x="1265498" y="0"/>
                    </a:cubicBezTo>
                    <a:cubicBezTo>
                      <a:pt x="1471700" y="-37539"/>
                      <a:pt x="1524640" y="44374"/>
                      <a:pt x="1667339" y="0"/>
                    </a:cubicBezTo>
                    <a:cubicBezTo>
                      <a:pt x="1810038" y="-44374"/>
                      <a:pt x="1933023" y="17926"/>
                      <a:pt x="2069179" y="0"/>
                    </a:cubicBezTo>
                    <a:cubicBezTo>
                      <a:pt x="2205335" y="-17926"/>
                      <a:pt x="2520120" y="12846"/>
                      <a:pt x="2668941" y="0"/>
                    </a:cubicBezTo>
                    <a:cubicBezTo>
                      <a:pt x="2817762" y="-12846"/>
                      <a:pt x="3012703" y="21942"/>
                      <a:pt x="3334677" y="0"/>
                    </a:cubicBezTo>
                    <a:cubicBezTo>
                      <a:pt x="3656651" y="-21942"/>
                      <a:pt x="3561418" y="26367"/>
                      <a:pt x="3736518" y="0"/>
                    </a:cubicBezTo>
                    <a:cubicBezTo>
                      <a:pt x="3911618" y="-26367"/>
                      <a:pt x="4156030" y="46948"/>
                      <a:pt x="4270306" y="0"/>
                    </a:cubicBezTo>
                    <a:cubicBezTo>
                      <a:pt x="4384582" y="-46948"/>
                      <a:pt x="4653531" y="24146"/>
                      <a:pt x="4804094" y="0"/>
                    </a:cubicBezTo>
                    <a:cubicBezTo>
                      <a:pt x="4954657" y="-24146"/>
                      <a:pt x="5020890" y="23786"/>
                      <a:pt x="5205935" y="0"/>
                    </a:cubicBezTo>
                    <a:cubicBezTo>
                      <a:pt x="5390980" y="-23786"/>
                      <a:pt x="5677880" y="9484"/>
                      <a:pt x="5937645" y="0"/>
                    </a:cubicBezTo>
                    <a:cubicBezTo>
                      <a:pt x="6197410" y="-9484"/>
                      <a:pt x="6375176" y="36358"/>
                      <a:pt x="6597383" y="0"/>
                    </a:cubicBezTo>
                    <a:cubicBezTo>
                      <a:pt x="6643765" y="214250"/>
                      <a:pt x="6548542" y="307287"/>
                      <a:pt x="6597383" y="484385"/>
                    </a:cubicBezTo>
                    <a:cubicBezTo>
                      <a:pt x="6646224" y="661484"/>
                      <a:pt x="6543962" y="780750"/>
                      <a:pt x="6597383" y="988540"/>
                    </a:cubicBezTo>
                    <a:cubicBezTo>
                      <a:pt x="6458119" y="1040100"/>
                      <a:pt x="6250378" y="973590"/>
                      <a:pt x="6129569" y="988540"/>
                    </a:cubicBezTo>
                    <a:cubicBezTo>
                      <a:pt x="6008760" y="1003490"/>
                      <a:pt x="5691613" y="957064"/>
                      <a:pt x="5529806" y="988540"/>
                    </a:cubicBezTo>
                    <a:cubicBezTo>
                      <a:pt x="5367999" y="1020016"/>
                      <a:pt x="5191231" y="985300"/>
                      <a:pt x="4930044" y="988540"/>
                    </a:cubicBezTo>
                    <a:cubicBezTo>
                      <a:pt x="4668857" y="991780"/>
                      <a:pt x="4558400" y="978758"/>
                      <a:pt x="4396256" y="988540"/>
                    </a:cubicBezTo>
                    <a:cubicBezTo>
                      <a:pt x="4234112" y="998322"/>
                      <a:pt x="4112926" y="970532"/>
                      <a:pt x="3994416" y="988540"/>
                    </a:cubicBezTo>
                    <a:cubicBezTo>
                      <a:pt x="3875906" y="1006548"/>
                      <a:pt x="3720397" y="964702"/>
                      <a:pt x="3526601" y="988540"/>
                    </a:cubicBezTo>
                    <a:cubicBezTo>
                      <a:pt x="3332806" y="1012378"/>
                      <a:pt x="3216581" y="979802"/>
                      <a:pt x="3058787" y="988540"/>
                    </a:cubicBezTo>
                    <a:cubicBezTo>
                      <a:pt x="2900993" y="997278"/>
                      <a:pt x="2767814" y="950514"/>
                      <a:pt x="2524998" y="988540"/>
                    </a:cubicBezTo>
                    <a:cubicBezTo>
                      <a:pt x="2282182" y="1026566"/>
                      <a:pt x="2179992" y="951281"/>
                      <a:pt x="2057184" y="988540"/>
                    </a:cubicBezTo>
                    <a:cubicBezTo>
                      <a:pt x="1934376" y="1025799"/>
                      <a:pt x="1592138" y="948128"/>
                      <a:pt x="1391448" y="988540"/>
                    </a:cubicBezTo>
                    <a:cubicBezTo>
                      <a:pt x="1190758" y="1028952"/>
                      <a:pt x="1174317" y="972288"/>
                      <a:pt x="989607" y="988540"/>
                    </a:cubicBezTo>
                    <a:cubicBezTo>
                      <a:pt x="804897" y="1004792"/>
                      <a:pt x="662871" y="985877"/>
                      <a:pt x="521793" y="988540"/>
                    </a:cubicBezTo>
                    <a:cubicBezTo>
                      <a:pt x="380715" y="991203"/>
                      <a:pt x="238804" y="964858"/>
                      <a:pt x="0" y="988540"/>
                    </a:cubicBezTo>
                    <a:cubicBezTo>
                      <a:pt x="-35570" y="874523"/>
                      <a:pt x="16975" y="723522"/>
                      <a:pt x="0" y="504155"/>
                    </a:cubicBezTo>
                    <a:cubicBezTo>
                      <a:pt x="-16975" y="284788"/>
                      <a:pt x="3590" y="229747"/>
                      <a:pt x="0" y="0"/>
                    </a:cubicBezTo>
                    <a:close/>
                  </a:path>
                  <a:path w="6597383" h="988540" stroke="0" extrusionOk="0">
                    <a:moveTo>
                      <a:pt x="0" y="0"/>
                    </a:moveTo>
                    <a:cubicBezTo>
                      <a:pt x="170893" y="-3634"/>
                      <a:pt x="378188" y="22249"/>
                      <a:pt x="599762" y="0"/>
                    </a:cubicBezTo>
                    <a:cubicBezTo>
                      <a:pt x="821336" y="-22249"/>
                      <a:pt x="1069516" y="81936"/>
                      <a:pt x="1331472" y="0"/>
                    </a:cubicBezTo>
                    <a:cubicBezTo>
                      <a:pt x="1593428" y="-81936"/>
                      <a:pt x="1645326" y="18989"/>
                      <a:pt x="1733312" y="0"/>
                    </a:cubicBezTo>
                    <a:cubicBezTo>
                      <a:pt x="1821298" y="-18989"/>
                      <a:pt x="1968774" y="11261"/>
                      <a:pt x="2201127" y="0"/>
                    </a:cubicBezTo>
                    <a:cubicBezTo>
                      <a:pt x="2433481" y="-11261"/>
                      <a:pt x="2431201" y="23184"/>
                      <a:pt x="2602967" y="0"/>
                    </a:cubicBezTo>
                    <a:cubicBezTo>
                      <a:pt x="2774733" y="-23184"/>
                      <a:pt x="3128013" y="57161"/>
                      <a:pt x="3334677" y="0"/>
                    </a:cubicBezTo>
                    <a:cubicBezTo>
                      <a:pt x="3541341" y="-57161"/>
                      <a:pt x="3692997" y="69668"/>
                      <a:pt x="3934439" y="0"/>
                    </a:cubicBezTo>
                    <a:cubicBezTo>
                      <a:pt x="4175881" y="-69668"/>
                      <a:pt x="4339065" y="52899"/>
                      <a:pt x="4468228" y="0"/>
                    </a:cubicBezTo>
                    <a:cubicBezTo>
                      <a:pt x="4597391" y="-52899"/>
                      <a:pt x="4826448" y="53952"/>
                      <a:pt x="5067990" y="0"/>
                    </a:cubicBezTo>
                    <a:cubicBezTo>
                      <a:pt x="5309532" y="-53952"/>
                      <a:pt x="5384674" y="46798"/>
                      <a:pt x="5469830" y="0"/>
                    </a:cubicBezTo>
                    <a:cubicBezTo>
                      <a:pt x="5554986" y="-46798"/>
                      <a:pt x="5743804" y="5030"/>
                      <a:pt x="5937645" y="0"/>
                    </a:cubicBezTo>
                    <a:cubicBezTo>
                      <a:pt x="6131486" y="-5030"/>
                      <a:pt x="6346787" y="9541"/>
                      <a:pt x="6597383" y="0"/>
                    </a:cubicBezTo>
                    <a:cubicBezTo>
                      <a:pt x="6604825" y="119505"/>
                      <a:pt x="6590154" y="286892"/>
                      <a:pt x="6597383" y="474499"/>
                    </a:cubicBezTo>
                    <a:cubicBezTo>
                      <a:pt x="6604612" y="662106"/>
                      <a:pt x="6547173" y="813029"/>
                      <a:pt x="6597383" y="988540"/>
                    </a:cubicBezTo>
                    <a:cubicBezTo>
                      <a:pt x="6443066" y="1023863"/>
                      <a:pt x="6164441" y="905155"/>
                      <a:pt x="5865673" y="988540"/>
                    </a:cubicBezTo>
                    <a:cubicBezTo>
                      <a:pt x="5566905" y="1071925"/>
                      <a:pt x="5589443" y="944126"/>
                      <a:pt x="5397859" y="988540"/>
                    </a:cubicBezTo>
                    <a:cubicBezTo>
                      <a:pt x="5206275" y="1032954"/>
                      <a:pt x="5154637" y="982370"/>
                      <a:pt x="4996018" y="988540"/>
                    </a:cubicBezTo>
                    <a:cubicBezTo>
                      <a:pt x="4837399" y="994710"/>
                      <a:pt x="4468156" y="960101"/>
                      <a:pt x="4330282" y="988540"/>
                    </a:cubicBezTo>
                    <a:cubicBezTo>
                      <a:pt x="4192408" y="1016979"/>
                      <a:pt x="4040167" y="966023"/>
                      <a:pt x="3862468" y="988540"/>
                    </a:cubicBezTo>
                    <a:cubicBezTo>
                      <a:pt x="3684769" y="1011057"/>
                      <a:pt x="3433176" y="979056"/>
                      <a:pt x="3262706" y="988540"/>
                    </a:cubicBezTo>
                    <a:cubicBezTo>
                      <a:pt x="3092236" y="998024"/>
                      <a:pt x="2904370" y="945504"/>
                      <a:pt x="2794891" y="988540"/>
                    </a:cubicBezTo>
                    <a:cubicBezTo>
                      <a:pt x="2685413" y="1031576"/>
                      <a:pt x="2335587" y="929710"/>
                      <a:pt x="2063182" y="988540"/>
                    </a:cubicBezTo>
                    <a:cubicBezTo>
                      <a:pt x="1790777" y="1047370"/>
                      <a:pt x="1630455" y="972750"/>
                      <a:pt x="1331472" y="988540"/>
                    </a:cubicBezTo>
                    <a:cubicBezTo>
                      <a:pt x="1032489" y="1004330"/>
                      <a:pt x="1098015" y="965752"/>
                      <a:pt x="929631" y="988540"/>
                    </a:cubicBezTo>
                    <a:cubicBezTo>
                      <a:pt x="761247" y="1011328"/>
                      <a:pt x="318805" y="957565"/>
                      <a:pt x="0" y="988540"/>
                    </a:cubicBezTo>
                    <a:cubicBezTo>
                      <a:pt x="-1194" y="804974"/>
                      <a:pt x="47373" y="698171"/>
                      <a:pt x="0" y="474499"/>
                    </a:cubicBezTo>
                    <a:cubicBezTo>
                      <a:pt x="-47373" y="250827"/>
                      <a:pt x="31166" y="209553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AC57534-FA76-4256-A8C1-3BE156FF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41407"/>
                <a:ext cx="659738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597383"/>
                          <a:gd name="connsiteY0" fmla="*/ 0 h 988540"/>
                          <a:gd name="connsiteX1" fmla="*/ 665736 w 6597383"/>
                          <a:gd name="connsiteY1" fmla="*/ 0 h 988540"/>
                          <a:gd name="connsiteX2" fmla="*/ 1265498 w 6597383"/>
                          <a:gd name="connsiteY2" fmla="*/ 0 h 988540"/>
                          <a:gd name="connsiteX3" fmla="*/ 1667339 w 6597383"/>
                          <a:gd name="connsiteY3" fmla="*/ 0 h 988540"/>
                          <a:gd name="connsiteX4" fmla="*/ 2069179 w 6597383"/>
                          <a:gd name="connsiteY4" fmla="*/ 0 h 988540"/>
                          <a:gd name="connsiteX5" fmla="*/ 2668941 w 6597383"/>
                          <a:gd name="connsiteY5" fmla="*/ 0 h 988540"/>
                          <a:gd name="connsiteX6" fmla="*/ 3334677 w 6597383"/>
                          <a:gd name="connsiteY6" fmla="*/ 0 h 988540"/>
                          <a:gd name="connsiteX7" fmla="*/ 3736518 w 6597383"/>
                          <a:gd name="connsiteY7" fmla="*/ 0 h 988540"/>
                          <a:gd name="connsiteX8" fmla="*/ 4270306 w 6597383"/>
                          <a:gd name="connsiteY8" fmla="*/ 0 h 988540"/>
                          <a:gd name="connsiteX9" fmla="*/ 4804094 w 6597383"/>
                          <a:gd name="connsiteY9" fmla="*/ 0 h 988540"/>
                          <a:gd name="connsiteX10" fmla="*/ 5205935 w 6597383"/>
                          <a:gd name="connsiteY10" fmla="*/ 0 h 988540"/>
                          <a:gd name="connsiteX11" fmla="*/ 5937645 w 6597383"/>
                          <a:gd name="connsiteY11" fmla="*/ 0 h 988540"/>
                          <a:gd name="connsiteX12" fmla="*/ 6597383 w 6597383"/>
                          <a:gd name="connsiteY12" fmla="*/ 0 h 988540"/>
                          <a:gd name="connsiteX13" fmla="*/ 6597383 w 6597383"/>
                          <a:gd name="connsiteY13" fmla="*/ 484385 h 988540"/>
                          <a:gd name="connsiteX14" fmla="*/ 6597383 w 6597383"/>
                          <a:gd name="connsiteY14" fmla="*/ 988540 h 988540"/>
                          <a:gd name="connsiteX15" fmla="*/ 6129569 w 6597383"/>
                          <a:gd name="connsiteY15" fmla="*/ 988540 h 988540"/>
                          <a:gd name="connsiteX16" fmla="*/ 5529806 w 6597383"/>
                          <a:gd name="connsiteY16" fmla="*/ 988540 h 988540"/>
                          <a:gd name="connsiteX17" fmla="*/ 4930044 w 6597383"/>
                          <a:gd name="connsiteY17" fmla="*/ 988540 h 988540"/>
                          <a:gd name="connsiteX18" fmla="*/ 4396256 w 6597383"/>
                          <a:gd name="connsiteY18" fmla="*/ 988540 h 988540"/>
                          <a:gd name="connsiteX19" fmla="*/ 3994416 w 6597383"/>
                          <a:gd name="connsiteY19" fmla="*/ 988540 h 988540"/>
                          <a:gd name="connsiteX20" fmla="*/ 3526601 w 6597383"/>
                          <a:gd name="connsiteY20" fmla="*/ 988540 h 988540"/>
                          <a:gd name="connsiteX21" fmla="*/ 3058787 w 6597383"/>
                          <a:gd name="connsiteY21" fmla="*/ 988540 h 988540"/>
                          <a:gd name="connsiteX22" fmla="*/ 2524998 w 6597383"/>
                          <a:gd name="connsiteY22" fmla="*/ 988540 h 988540"/>
                          <a:gd name="connsiteX23" fmla="*/ 2057184 w 6597383"/>
                          <a:gd name="connsiteY23" fmla="*/ 988540 h 988540"/>
                          <a:gd name="connsiteX24" fmla="*/ 1391448 w 6597383"/>
                          <a:gd name="connsiteY24" fmla="*/ 988540 h 988540"/>
                          <a:gd name="connsiteX25" fmla="*/ 989607 w 6597383"/>
                          <a:gd name="connsiteY25" fmla="*/ 988540 h 988540"/>
                          <a:gd name="connsiteX26" fmla="*/ 521793 w 6597383"/>
                          <a:gd name="connsiteY26" fmla="*/ 988540 h 988540"/>
                          <a:gd name="connsiteX27" fmla="*/ 0 w 6597383"/>
                          <a:gd name="connsiteY27" fmla="*/ 988540 h 988540"/>
                          <a:gd name="connsiteX28" fmla="*/ 0 w 6597383"/>
                          <a:gd name="connsiteY28" fmla="*/ 504155 h 988540"/>
                          <a:gd name="connsiteX29" fmla="*/ 0 w 6597383"/>
                          <a:gd name="connsiteY29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6597383" h="988540" fill="none" extrusionOk="0">
                            <a:moveTo>
                              <a:pt x="0" y="0"/>
                            </a:moveTo>
                            <a:cubicBezTo>
                              <a:pt x="301125" y="-70281"/>
                              <a:pt x="442379" y="77418"/>
                              <a:pt x="665736" y="0"/>
                            </a:cubicBezTo>
                            <a:cubicBezTo>
                              <a:pt x="889093" y="-77418"/>
                              <a:pt x="1059296" y="37539"/>
                              <a:pt x="1265498" y="0"/>
                            </a:cubicBezTo>
                            <a:cubicBezTo>
                              <a:pt x="1471700" y="-37539"/>
                              <a:pt x="1524640" y="44374"/>
                              <a:pt x="1667339" y="0"/>
                            </a:cubicBezTo>
                            <a:cubicBezTo>
                              <a:pt x="1810038" y="-44374"/>
                              <a:pt x="1933023" y="17926"/>
                              <a:pt x="2069179" y="0"/>
                            </a:cubicBezTo>
                            <a:cubicBezTo>
                              <a:pt x="2205335" y="-17926"/>
                              <a:pt x="2520120" y="12846"/>
                              <a:pt x="2668941" y="0"/>
                            </a:cubicBezTo>
                            <a:cubicBezTo>
                              <a:pt x="2817762" y="-12846"/>
                              <a:pt x="3012703" y="21942"/>
                              <a:pt x="3334677" y="0"/>
                            </a:cubicBezTo>
                            <a:cubicBezTo>
                              <a:pt x="3656651" y="-21942"/>
                              <a:pt x="3561418" y="26367"/>
                              <a:pt x="3736518" y="0"/>
                            </a:cubicBezTo>
                            <a:cubicBezTo>
                              <a:pt x="3911618" y="-26367"/>
                              <a:pt x="4156030" y="46948"/>
                              <a:pt x="4270306" y="0"/>
                            </a:cubicBezTo>
                            <a:cubicBezTo>
                              <a:pt x="4384582" y="-46948"/>
                              <a:pt x="4653531" y="24146"/>
                              <a:pt x="4804094" y="0"/>
                            </a:cubicBezTo>
                            <a:cubicBezTo>
                              <a:pt x="4954657" y="-24146"/>
                              <a:pt x="5020890" y="23786"/>
                              <a:pt x="5205935" y="0"/>
                            </a:cubicBezTo>
                            <a:cubicBezTo>
                              <a:pt x="5390980" y="-23786"/>
                              <a:pt x="5677880" y="9484"/>
                              <a:pt x="5937645" y="0"/>
                            </a:cubicBezTo>
                            <a:cubicBezTo>
                              <a:pt x="6197410" y="-9484"/>
                              <a:pt x="6375176" y="36358"/>
                              <a:pt x="6597383" y="0"/>
                            </a:cubicBezTo>
                            <a:cubicBezTo>
                              <a:pt x="6643765" y="214250"/>
                              <a:pt x="6548542" y="307287"/>
                              <a:pt x="6597383" y="484385"/>
                            </a:cubicBezTo>
                            <a:cubicBezTo>
                              <a:pt x="6646224" y="661484"/>
                              <a:pt x="6543962" y="780750"/>
                              <a:pt x="6597383" y="988540"/>
                            </a:cubicBezTo>
                            <a:cubicBezTo>
                              <a:pt x="6458119" y="1040100"/>
                              <a:pt x="6250378" y="973590"/>
                              <a:pt x="6129569" y="988540"/>
                            </a:cubicBezTo>
                            <a:cubicBezTo>
                              <a:pt x="6008760" y="1003490"/>
                              <a:pt x="5691613" y="957064"/>
                              <a:pt x="5529806" y="988540"/>
                            </a:cubicBezTo>
                            <a:cubicBezTo>
                              <a:pt x="5367999" y="1020016"/>
                              <a:pt x="5191231" y="985300"/>
                              <a:pt x="4930044" y="988540"/>
                            </a:cubicBezTo>
                            <a:cubicBezTo>
                              <a:pt x="4668857" y="991780"/>
                              <a:pt x="4558400" y="978758"/>
                              <a:pt x="4396256" y="988540"/>
                            </a:cubicBezTo>
                            <a:cubicBezTo>
                              <a:pt x="4234112" y="998322"/>
                              <a:pt x="4112926" y="970532"/>
                              <a:pt x="3994416" y="988540"/>
                            </a:cubicBezTo>
                            <a:cubicBezTo>
                              <a:pt x="3875906" y="1006548"/>
                              <a:pt x="3720397" y="964702"/>
                              <a:pt x="3526601" y="988540"/>
                            </a:cubicBezTo>
                            <a:cubicBezTo>
                              <a:pt x="3332806" y="1012378"/>
                              <a:pt x="3216581" y="979802"/>
                              <a:pt x="3058787" y="988540"/>
                            </a:cubicBezTo>
                            <a:cubicBezTo>
                              <a:pt x="2900993" y="997278"/>
                              <a:pt x="2767814" y="950514"/>
                              <a:pt x="2524998" y="988540"/>
                            </a:cubicBezTo>
                            <a:cubicBezTo>
                              <a:pt x="2282182" y="1026566"/>
                              <a:pt x="2179992" y="951281"/>
                              <a:pt x="2057184" y="988540"/>
                            </a:cubicBezTo>
                            <a:cubicBezTo>
                              <a:pt x="1934376" y="1025799"/>
                              <a:pt x="1592138" y="948128"/>
                              <a:pt x="1391448" y="988540"/>
                            </a:cubicBezTo>
                            <a:cubicBezTo>
                              <a:pt x="1190758" y="1028952"/>
                              <a:pt x="1174317" y="972288"/>
                              <a:pt x="989607" y="988540"/>
                            </a:cubicBezTo>
                            <a:cubicBezTo>
                              <a:pt x="804897" y="1004792"/>
                              <a:pt x="662871" y="985877"/>
                              <a:pt x="521793" y="988540"/>
                            </a:cubicBezTo>
                            <a:cubicBezTo>
                              <a:pt x="380715" y="991203"/>
                              <a:pt x="238804" y="964858"/>
                              <a:pt x="0" y="988540"/>
                            </a:cubicBezTo>
                            <a:cubicBezTo>
                              <a:pt x="-35570" y="874523"/>
                              <a:pt x="16975" y="723522"/>
                              <a:pt x="0" y="504155"/>
                            </a:cubicBezTo>
                            <a:cubicBezTo>
                              <a:pt x="-16975" y="284788"/>
                              <a:pt x="3590" y="229747"/>
                              <a:pt x="0" y="0"/>
                            </a:cubicBezTo>
                            <a:close/>
                          </a:path>
                          <a:path w="6597383" h="988540" stroke="0" extrusionOk="0">
                            <a:moveTo>
                              <a:pt x="0" y="0"/>
                            </a:moveTo>
                            <a:cubicBezTo>
                              <a:pt x="170893" y="-3634"/>
                              <a:pt x="378188" y="22249"/>
                              <a:pt x="599762" y="0"/>
                            </a:cubicBezTo>
                            <a:cubicBezTo>
                              <a:pt x="821336" y="-22249"/>
                              <a:pt x="1069516" y="81936"/>
                              <a:pt x="1331472" y="0"/>
                            </a:cubicBezTo>
                            <a:cubicBezTo>
                              <a:pt x="1593428" y="-81936"/>
                              <a:pt x="1645326" y="18989"/>
                              <a:pt x="1733312" y="0"/>
                            </a:cubicBezTo>
                            <a:cubicBezTo>
                              <a:pt x="1821298" y="-18989"/>
                              <a:pt x="1968774" y="11261"/>
                              <a:pt x="2201127" y="0"/>
                            </a:cubicBezTo>
                            <a:cubicBezTo>
                              <a:pt x="2433481" y="-11261"/>
                              <a:pt x="2431201" y="23184"/>
                              <a:pt x="2602967" y="0"/>
                            </a:cubicBezTo>
                            <a:cubicBezTo>
                              <a:pt x="2774733" y="-23184"/>
                              <a:pt x="3128013" y="57161"/>
                              <a:pt x="3334677" y="0"/>
                            </a:cubicBezTo>
                            <a:cubicBezTo>
                              <a:pt x="3541341" y="-57161"/>
                              <a:pt x="3692997" y="69668"/>
                              <a:pt x="3934439" y="0"/>
                            </a:cubicBezTo>
                            <a:cubicBezTo>
                              <a:pt x="4175881" y="-69668"/>
                              <a:pt x="4339065" y="52899"/>
                              <a:pt x="4468228" y="0"/>
                            </a:cubicBezTo>
                            <a:cubicBezTo>
                              <a:pt x="4597391" y="-52899"/>
                              <a:pt x="4826448" y="53952"/>
                              <a:pt x="5067990" y="0"/>
                            </a:cubicBezTo>
                            <a:cubicBezTo>
                              <a:pt x="5309532" y="-53952"/>
                              <a:pt x="5384674" y="46798"/>
                              <a:pt x="5469830" y="0"/>
                            </a:cubicBezTo>
                            <a:cubicBezTo>
                              <a:pt x="5554986" y="-46798"/>
                              <a:pt x="5743804" y="5030"/>
                              <a:pt x="5937645" y="0"/>
                            </a:cubicBezTo>
                            <a:cubicBezTo>
                              <a:pt x="6131486" y="-5030"/>
                              <a:pt x="6346787" y="9541"/>
                              <a:pt x="6597383" y="0"/>
                            </a:cubicBezTo>
                            <a:cubicBezTo>
                              <a:pt x="6604825" y="119505"/>
                              <a:pt x="6590154" y="286892"/>
                              <a:pt x="6597383" y="474499"/>
                            </a:cubicBezTo>
                            <a:cubicBezTo>
                              <a:pt x="6604612" y="662106"/>
                              <a:pt x="6547173" y="813029"/>
                              <a:pt x="6597383" y="988540"/>
                            </a:cubicBezTo>
                            <a:cubicBezTo>
                              <a:pt x="6443066" y="1023863"/>
                              <a:pt x="6164441" y="905155"/>
                              <a:pt x="5865673" y="988540"/>
                            </a:cubicBezTo>
                            <a:cubicBezTo>
                              <a:pt x="5566905" y="1071925"/>
                              <a:pt x="5589443" y="944126"/>
                              <a:pt x="5397859" y="988540"/>
                            </a:cubicBezTo>
                            <a:cubicBezTo>
                              <a:pt x="5206275" y="1032954"/>
                              <a:pt x="5154637" y="982370"/>
                              <a:pt x="4996018" y="988540"/>
                            </a:cubicBezTo>
                            <a:cubicBezTo>
                              <a:pt x="4837399" y="994710"/>
                              <a:pt x="4468156" y="960101"/>
                              <a:pt x="4330282" y="988540"/>
                            </a:cubicBezTo>
                            <a:cubicBezTo>
                              <a:pt x="4192408" y="1016979"/>
                              <a:pt x="4040167" y="966023"/>
                              <a:pt x="3862468" y="988540"/>
                            </a:cubicBezTo>
                            <a:cubicBezTo>
                              <a:pt x="3684769" y="1011057"/>
                              <a:pt x="3433176" y="979056"/>
                              <a:pt x="3262706" y="988540"/>
                            </a:cubicBezTo>
                            <a:cubicBezTo>
                              <a:pt x="3092236" y="998024"/>
                              <a:pt x="2904370" y="945504"/>
                              <a:pt x="2794891" y="988540"/>
                            </a:cubicBezTo>
                            <a:cubicBezTo>
                              <a:pt x="2685413" y="1031576"/>
                              <a:pt x="2335587" y="929710"/>
                              <a:pt x="2063182" y="988540"/>
                            </a:cubicBezTo>
                            <a:cubicBezTo>
                              <a:pt x="1790777" y="1047370"/>
                              <a:pt x="1630455" y="972750"/>
                              <a:pt x="1331472" y="988540"/>
                            </a:cubicBezTo>
                            <a:cubicBezTo>
                              <a:pt x="1032489" y="1004330"/>
                              <a:pt x="1098015" y="965752"/>
                              <a:pt x="929631" y="988540"/>
                            </a:cubicBezTo>
                            <a:cubicBezTo>
                              <a:pt x="761247" y="1011328"/>
                              <a:pt x="318805" y="957565"/>
                              <a:pt x="0" y="988540"/>
                            </a:cubicBezTo>
                            <a:cubicBezTo>
                              <a:pt x="-1194" y="804974"/>
                              <a:pt x="47373" y="698171"/>
                              <a:pt x="0" y="474499"/>
                            </a:cubicBezTo>
                            <a:cubicBezTo>
                              <a:pt x="-47373" y="250827"/>
                              <a:pt x="31166" y="2095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9" grpId="0"/>
      <p:bldP spid="47" grpId="0"/>
      <p:bldP spid="5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9220200" y="1524000"/>
            <a:ext cx="2209800" cy="2427288"/>
            <a:chOff x="2400" y="1209"/>
            <a:chExt cx="1392" cy="1529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FA9BB14-C932-4436-A687-1EAFF01C14CE}"/>
                  </a:ext>
                </a:extLst>
              </p:cNvPr>
              <p:cNvSpPr/>
              <p:nvPr/>
            </p:nvSpPr>
            <p:spPr>
              <a:xfrm>
                <a:off x="1293812" y="2124028"/>
                <a:ext cx="6597383" cy="988540"/>
              </a:xfrm>
              <a:custGeom>
                <a:avLst/>
                <a:gdLst>
                  <a:gd name="connsiteX0" fmla="*/ 0 w 6597383"/>
                  <a:gd name="connsiteY0" fmla="*/ 0 h 988540"/>
                  <a:gd name="connsiteX1" fmla="*/ 665736 w 6597383"/>
                  <a:gd name="connsiteY1" fmla="*/ 0 h 988540"/>
                  <a:gd name="connsiteX2" fmla="*/ 1265498 w 6597383"/>
                  <a:gd name="connsiteY2" fmla="*/ 0 h 988540"/>
                  <a:gd name="connsiteX3" fmla="*/ 1667339 w 6597383"/>
                  <a:gd name="connsiteY3" fmla="*/ 0 h 988540"/>
                  <a:gd name="connsiteX4" fmla="*/ 2069179 w 6597383"/>
                  <a:gd name="connsiteY4" fmla="*/ 0 h 988540"/>
                  <a:gd name="connsiteX5" fmla="*/ 2668941 w 6597383"/>
                  <a:gd name="connsiteY5" fmla="*/ 0 h 988540"/>
                  <a:gd name="connsiteX6" fmla="*/ 3334677 w 6597383"/>
                  <a:gd name="connsiteY6" fmla="*/ 0 h 988540"/>
                  <a:gd name="connsiteX7" fmla="*/ 3736518 w 6597383"/>
                  <a:gd name="connsiteY7" fmla="*/ 0 h 988540"/>
                  <a:gd name="connsiteX8" fmla="*/ 4270306 w 6597383"/>
                  <a:gd name="connsiteY8" fmla="*/ 0 h 988540"/>
                  <a:gd name="connsiteX9" fmla="*/ 4804094 w 6597383"/>
                  <a:gd name="connsiteY9" fmla="*/ 0 h 988540"/>
                  <a:gd name="connsiteX10" fmla="*/ 5205935 w 6597383"/>
                  <a:gd name="connsiteY10" fmla="*/ 0 h 988540"/>
                  <a:gd name="connsiteX11" fmla="*/ 5937645 w 6597383"/>
                  <a:gd name="connsiteY11" fmla="*/ 0 h 988540"/>
                  <a:gd name="connsiteX12" fmla="*/ 6597383 w 6597383"/>
                  <a:gd name="connsiteY12" fmla="*/ 0 h 988540"/>
                  <a:gd name="connsiteX13" fmla="*/ 6597383 w 6597383"/>
                  <a:gd name="connsiteY13" fmla="*/ 484385 h 988540"/>
                  <a:gd name="connsiteX14" fmla="*/ 6597383 w 6597383"/>
                  <a:gd name="connsiteY14" fmla="*/ 988540 h 988540"/>
                  <a:gd name="connsiteX15" fmla="*/ 6129569 w 6597383"/>
                  <a:gd name="connsiteY15" fmla="*/ 988540 h 988540"/>
                  <a:gd name="connsiteX16" fmla="*/ 5529806 w 6597383"/>
                  <a:gd name="connsiteY16" fmla="*/ 988540 h 988540"/>
                  <a:gd name="connsiteX17" fmla="*/ 4930044 w 6597383"/>
                  <a:gd name="connsiteY17" fmla="*/ 988540 h 988540"/>
                  <a:gd name="connsiteX18" fmla="*/ 4396256 w 6597383"/>
                  <a:gd name="connsiteY18" fmla="*/ 988540 h 988540"/>
                  <a:gd name="connsiteX19" fmla="*/ 3994416 w 6597383"/>
                  <a:gd name="connsiteY19" fmla="*/ 988540 h 988540"/>
                  <a:gd name="connsiteX20" fmla="*/ 3526601 w 6597383"/>
                  <a:gd name="connsiteY20" fmla="*/ 988540 h 988540"/>
                  <a:gd name="connsiteX21" fmla="*/ 3058787 w 6597383"/>
                  <a:gd name="connsiteY21" fmla="*/ 988540 h 988540"/>
                  <a:gd name="connsiteX22" fmla="*/ 2524998 w 6597383"/>
                  <a:gd name="connsiteY22" fmla="*/ 988540 h 988540"/>
                  <a:gd name="connsiteX23" fmla="*/ 2057184 w 6597383"/>
                  <a:gd name="connsiteY23" fmla="*/ 988540 h 988540"/>
                  <a:gd name="connsiteX24" fmla="*/ 1391448 w 6597383"/>
                  <a:gd name="connsiteY24" fmla="*/ 988540 h 988540"/>
                  <a:gd name="connsiteX25" fmla="*/ 989607 w 6597383"/>
                  <a:gd name="connsiteY25" fmla="*/ 988540 h 988540"/>
                  <a:gd name="connsiteX26" fmla="*/ 521793 w 6597383"/>
                  <a:gd name="connsiteY26" fmla="*/ 988540 h 988540"/>
                  <a:gd name="connsiteX27" fmla="*/ 0 w 6597383"/>
                  <a:gd name="connsiteY27" fmla="*/ 988540 h 988540"/>
                  <a:gd name="connsiteX28" fmla="*/ 0 w 6597383"/>
                  <a:gd name="connsiteY28" fmla="*/ 504155 h 988540"/>
                  <a:gd name="connsiteX29" fmla="*/ 0 w 6597383"/>
                  <a:gd name="connsiteY29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597383" h="988540" fill="none" extrusionOk="0">
                    <a:moveTo>
                      <a:pt x="0" y="0"/>
                    </a:moveTo>
                    <a:cubicBezTo>
                      <a:pt x="301125" y="-70281"/>
                      <a:pt x="442379" y="77418"/>
                      <a:pt x="665736" y="0"/>
                    </a:cubicBezTo>
                    <a:cubicBezTo>
                      <a:pt x="889093" y="-77418"/>
                      <a:pt x="1059296" y="37539"/>
                      <a:pt x="1265498" y="0"/>
                    </a:cubicBezTo>
                    <a:cubicBezTo>
                      <a:pt x="1471700" y="-37539"/>
                      <a:pt x="1524640" y="44374"/>
                      <a:pt x="1667339" y="0"/>
                    </a:cubicBezTo>
                    <a:cubicBezTo>
                      <a:pt x="1810038" y="-44374"/>
                      <a:pt x="1933023" y="17926"/>
                      <a:pt x="2069179" y="0"/>
                    </a:cubicBezTo>
                    <a:cubicBezTo>
                      <a:pt x="2205335" y="-17926"/>
                      <a:pt x="2520120" y="12846"/>
                      <a:pt x="2668941" y="0"/>
                    </a:cubicBezTo>
                    <a:cubicBezTo>
                      <a:pt x="2817762" y="-12846"/>
                      <a:pt x="3012703" y="21942"/>
                      <a:pt x="3334677" y="0"/>
                    </a:cubicBezTo>
                    <a:cubicBezTo>
                      <a:pt x="3656651" y="-21942"/>
                      <a:pt x="3561418" y="26367"/>
                      <a:pt x="3736518" y="0"/>
                    </a:cubicBezTo>
                    <a:cubicBezTo>
                      <a:pt x="3911618" y="-26367"/>
                      <a:pt x="4156030" y="46948"/>
                      <a:pt x="4270306" y="0"/>
                    </a:cubicBezTo>
                    <a:cubicBezTo>
                      <a:pt x="4384582" y="-46948"/>
                      <a:pt x="4653531" y="24146"/>
                      <a:pt x="4804094" y="0"/>
                    </a:cubicBezTo>
                    <a:cubicBezTo>
                      <a:pt x="4954657" y="-24146"/>
                      <a:pt x="5020890" y="23786"/>
                      <a:pt x="5205935" y="0"/>
                    </a:cubicBezTo>
                    <a:cubicBezTo>
                      <a:pt x="5390980" y="-23786"/>
                      <a:pt x="5677880" y="9484"/>
                      <a:pt x="5937645" y="0"/>
                    </a:cubicBezTo>
                    <a:cubicBezTo>
                      <a:pt x="6197410" y="-9484"/>
                      <a:pt x="6375176" y="36358"/>
                      <a:pt x="6597383" y="0"/>
                    </a:cubicBezTo>
                    <a:cubicBezTo>
                      <a:pt x="6643765" y="214250"/>
                      <a:pt x="6548542" y="307287"/>
                      <a:pt x="6597383" y="484385"/>
                    </a:cubicBezTo>
                    <a:cubicBezTo>
                      <a:pt x="6646224" y="661484"/>
                      <a:pt x="6543962" y="780750"/>
                      <a:pt x="6597383" y="988540"/>
                    </a:cubicBezTo>
                    <a:cubicBezTo>
                      <a:pt x="6458119" y="1040100"/>
                      <a:pt x="6250378" y="973590"/>
                      <a:pt x="6129569" y="988540"/>
                    </a:cubicBezTo>
                    <a:cubicBezTo>
                      <a:pt x="6008760" y="1003490"/>
                      <a:pt x="5691613" y="957064"/>
                      <a:pt x="5529806" y="988540"/>
                    </a:cubicBezTo>
                    <a:cubicBezTo>
                      <a:pt x="5367999" y="1020016"/>
                      <a:pt x="5191231" y="985300"/>
                      <a:pt x="4930044" y="988540"/>
                    </a:cubicBezTo>
                    <a:cubicBezTo>
                      <a:pt x="4668857" y="991780"/>
                      <a:pt x="4558400" y="978758"/>
                      <a:pt x="4396256" y="988540"/>
                    </a:cubicBezTo>
                    <a:cubicBezTo>
                      <a:pt x="4234112" y="998322"/>
                      <a:pt x="4112926" y="970532"/>
                      <a:pt x="3994416" y="988540"/>
                    </a:cubicBezTo>
                    <a:cubicBezTo>
                      <a:pt x="3875906" y="1006548"/>
                      <a:pt x="3720397" y="964702"/>
                      <a:pt x="3526601" y="988540"/>
                    </a:cubicBezTo>
                    <a:cubicBezTo>
                      <a:pt x="3332806" y="1012378"/>
                      <a:pt x="3216581" y="979802"/>
                      <a:pt x="3058787" y="988540"/>
                    </a:cubicBezTo>
                    <a:cubicBezTo>
                      <a:pt x="2900993" y="997278"/>
                      <a:pt x="2767814" y="950514"/>
                      <a:pt x="2524998" y="988540"/>
                    </a:cubicBezTo>
                    <a:cubicBezTo>
                      <a:pt x="2282182" y="1026566"/>
                      <a:pt x="2179992" y="951281"/>
                      <a:pt x="2057184" y="988540"/>
                    </a:cubicBezTo>
                    <a:cubicBezTo>
                      <a:pt x="1934376" y="1025799"/>
                      <a:pt x="1592138" y="948128"/>
                      <a:pt x="1391448" y="988540"/>
                    </a:cubicBezTo>
                    <a:cubicBezTo>
                      <a:pt x="1190758" y="1028952"/>
                      <a:pt x="1174317" y="972288"/>
                      <a:pt x="989607" y="988540"/>
                    </a:cubicBezTo>
                    <a:cubicBezTo>
                      <a:pt x="804897" y="1004792"/>
                      <a:pt x="662871" y="985877"/>
                      <a:pt x="521793" y="988540"/>
                    </a:cubicBezTo>
                    <a:cubicBezTo>
                      <a:pt x="380715" y="991203"/>
                      <a:pt x="238804" y="964858"/>
                      <a:pt x="0" y="988540"/>
                    </a:cubicBezTo>
                    <a:cubicBezTo>
                      <a:pt x="-35570" y="874523"/>
                      <a:pt x="16975" y="723522"/>
                      <a:pt x="0" y="504155"/>
                    </a:cubicBezTo>
                    <a:cubicBezTo>
                      <a:pt x="-16975" y="284788"/>
                      <a:pt x="3590" y="229747"/>
                      <a:pt x="0" y="0"/>
                    </a:cubicBezTo>
                    <a:close/>
                  </a:path>
                  <a:path w="6597383" h="988540" stroke="0" extrusionOk="0">
                    <a:moveTo>
                      <a:pt x="0" y="0"/>
                    </a:moveTo>
                    <a:cubicBezTo>
                      <a:pt x="170893" y="-3634"/>
                      <a:pt x="378188" y="22249"/>
                      <a:pt x="599762" y="0"/>
                    </a:cubicBezTo>
                    <a:cubicBezTo>
                      <a:pt x="821336" y="-22249"/>
                      <a:pt x="1069516" y="81936"/>
                      <a:pt x="1331472" y="0"/>
                    </a:cubicBezTo>
                    <a:cubicBezTo>
                      <a:pt x="1593428" y="-81936"/>
                      <a:pt x="1645326" y="18989"/>
                      <a:pt x="1733312" y="0"/>
                    </a:cubicBezTo>
                    <a:cubicBezTo>
                      <a:pt x="1821298" y="-18989"/>
                      <a:pt x="1968774" y="11261"/>
                      <a:pt x="2201127" y="0"/>
                    </a:cubicBezTo>
                    <a:cubicBezTo>
                      <a:pt x="2433481" y="-11261"/>
                      <a:pt x="2431201" y="23184"/>
                      <a:pt x="2602967" y="0"/>
                    </a:cubicBezTo>
                    <a:cubicBezTo>
                      <a:pt x="2774733" y="-23184"/>
                      <a:pt x="3128013" y="57161"/>
                      <a:pt x="3334677" y="0"/>
                    </a:cubicBezTo>
                    <a:cubicBezTo>
                      <a:pt x="3541341" y="-57161"/>
                      <a:pt x="3692997" y="69668"/>
                      <a:pt x="3934439" y="0"/>
                    </a:cubicBezTo>
                    <a:cubicBezTo>
                      <a:pt x="4175881" y="-69668"/>
                      <a:pt x="4339065" y="52899"/>
                      <a:pt x="4468228" y="0"/>
                    </a:cubicBezTo>
                    <a:cubicBezTo>
                      <a:pt x="4597391" y="-52899"/>
                      <a:pt x="4826448" y="53952"/>
                      <a:pt x="5067990" y="0"/>
                    </a:cubicBezTo>
                    <a:cubicBezTo>
                      <a:pt x="5309532" y="-53952"/>
                      <a:pt x="5384674" y="46798"/>
                      <a:pt x="5469830" y="0"/>
                    </a:cubicBezTo>
                    <a:cubicBezTo>
                      <a:pt x="5554986" y="-46798"/>
                      <a:pt x="5743804" y="5030"/>
                      <a:pt x="5937645" y="0"/>
                    </a:cubicBezTo>
                    <a:cubicBezTo>
                      <a:pt x="6131486" y="-5030"/>
                      <a:pt x="6346787" y="9541"/>
                      <a:pt x="6597383" y="0"/>
                    </a:cubicBezTo>
                    <a:cubicBezTo>
                      <a:pt x="6604825" y="119505"/>
                      <a:pt x="6590154" y="286892"/>
                      <a:pt x="6597383" y="474499"/>
                    </a:cubicBezTo>
                    <a:cubicBezTo>
                      <a:pt x="6604612" y="662106"/>
                      <a:pt x="6547173" y="813029"/>
                      <a:pt x="6597383" y="988540"/>
                    </a:cubicBezTo>
                    <a:cubicBezTo>
                      <a:pt x="6443066" y="1023863"/>
                      <a:pt x="6164441" y="905155"/>
                      <a:pt x="5865673" y="988540"/>
                    </a:cubicBezTo>
                    <a:cubicBezTo>
                      <a:pt x="5566905" y="1071925"/>
                      <a:pt x="5589443" y="944126"/>
                      <a:pt x="5397859" y="988540"/>
                    </a:cubicBezTo>
                    <a:cubicBezTo>
                      <a:pt x="5206275" y="1032954"/>
                      <a:pt x="5154637" y="982370"/>
                      <a:pt x="4996018" y="988540"/>
                    </a:cubicBezTo>
                    <a:cubicBezTo>
                      <a:pt x="4837399" y="994710"/>
                      <a:pt x="4468156" y="960101"/>
                      <a:pt x="4330282" y="988540"/>
                    </a:cubicBezTo>
                    <a:cubicBezTo>
                      <a:pt x="4192408" y="1016979"/>
                      <a:pt x="4040167" y="966023"/>
                      <a:pt x="3862468" y="988540"/>
                    </a:cubicBezTo>
                    <a:cubicBezTo>
                      <a:pt x="3684769" y="1011057"/>
                      <a:pt x="3433176" y="979056"/>
                      <a:pt x="3262706" y="988540"/>
                    </a:cubicBezTo>
                    <a:cubicBezTo>
                      <a:pt x="3092236" y="998024"/>
                      <a:pt x="2904370" y="945504"/>
                      <a:pt x="2794891" y="988540"/>
                    </a:cubicBezTo>
                    <a:cubicBezTo>
                      <a:pt x="2685413" y="1031576"/>
                      <a:pt x="2335587" y="929710"/>
                      <a:pt x="2063182" y="988540"/>
                    </a:cubicBezTo>
                    <a:cubicBezTo>
                      <a:pt x="1790777" y="1047370"/>
                      <a:pt x="1630455" y="972750"/>
                      <a:pt x="1331472" y="988540"/>
                    </a:cubicBezTo>
                    <a:cubicBezTo>
                      <a:pt x="1032489" y="1004330"/>
                      <a:pt x="1098015" y="965752"/>
                      <a:pt x="929631" y="988540"/>
                    </a:cubicBezTo>
                    <a:cubicBezTo>
                      <a:pt x="761247" y="1011328"/>
                      <a:pt x="318805" y="957565"/>
                      <a:pt x="0" y="988540"/>
                    </a:cubicBezTo>
                    <a:cubicBezTo>
                      <a:pt x="-1194" y="804974"/>
                      <a:pt x="47373" y="698171"/>
                      <a:pt x="0" y="474499"/>
                    </a:cubicBezTo>
                    <a:cubicBezTo>
                      <a:pt x="-47373" y="250827"/>
                      <a:pt x="31166" y="209553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FA9BB14-C932-4436-A687-1EAFF01C1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12" y="2124028"/>
                <a:ext cx="6597383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597383"/>
                          <a:gd name="connsiteY0" fmla="*/ 0 h 988540"/>
                          <a:gd name="connsiteX1" fmla="*/ 665736 w 6597383"/>
                          <a:gd name="connsiteY1" fmla="*/ 0 h 988540"/>
                          <a:gd name="connsiteX2" fmla="*/ 1265498 w 6597383"/>
                          <a:gd name="connsiteY2" fmla="*/ 0 h 988540"/>
                          <a:gd name="connsiteX3" fmla="*/ 1667339 w 6597383"/>
                          <a:gd name="connsiteY3" fmla="*/ 0 h 988540"/>
                          <a:gd name="connsiteX4" fmla="*/ 2069179 w 6597383"/>
                          <a:gd name="connsiteY4" fmla="*/ 0 h 988540"/>
                          <a:gd name="connsiteX5" fmla="*/ 2668941 w 6597383"/>
                          <a:gd name="connsiteY5" fmla="*/ 0 h 988540"/>
                          <a:gd name="connsiteX6" fmla="*/ 3334677 w 6597383"/>
                          <a:gd name="connsiteY6" fmla="*/ 0 h 988540"/>
                          <a:gd name="connsiteX7" fmla="*/ 3736518 w 6597383"/>
                          <a:gd name="connsiteY7" fmla="*/ 0 h 988540"/>
                          <a:gd name="connsiteX8" fmla="*/ 4270306 w 6597383"/>
                          <a:gd name="connsiteY8" fmla="*/ 0 h 988540"/>
                          <a:gd name="connsiteX9" fmla="*/ 4804094 w 6597383"/>
                          <a:gd name="connsiteY9" fmla="*/ 0 h 988540"/>
                          <a:gd name="connsiteX10" fmla="*/ 5205935 w 6597383"/>
                          <a:gd name="connsiteY10" fmla="*/ 0 h 988540"/>
                          <a:gd name="connsiteX11" fmla="*/ 5937645 w 6597383"/>
                          <a:gd name="connsiteY11" fmla="*/ 0 h 988540"/>
                          <a:gd name="connsiteX12" fmla="*/ 6597383 w 6597383"/>
                          <a:gd name="connsiteY12" fmla="*/ 0 h 988540"/>
                          <a:gd name="connsiteX13" fmla="*/ 6597383 w 6597383"/>
                          <a:gd name="connsiteY13" fmla="*/ 484385 h 988540"/>
                          <a:gd name="connsiteX14" fmla="*/ 6597383 w 6597383"/>
                          <a:gd name="connsiteY14" fmla="*/ 988540 h 988540"/>
                          <a:gd name="connsiteX15" fmla="*/ 6129569 w 6597383"/>
                          <a:gd name="connsiteY15" fmla="*/ 988540 h 988540"/>
                          <a:gd name="connsiteX16" fmla="*/ 5529806 w 6597383"/>
                          <a:gd name="connsiteY16" fmla="*/ 988540 h 988540"/>
                          <a:gd name="connsiteX17" fmla="*/ 4930044 w 6597383"/>
                          <a:gd name="connsiteY17" fmla="*/ 988540 h 988540"/>
                          <a:gd name="connsiteX18" fmla="*/ 4396256 w 6597383"/>
                          <a:gd name="connsiteY18" fmla="*/ 988540 h 988540"/>
                          <a:gd name="connsiteX19" fmla="*/ 3994416 w 6597383"/>
                          <a:gd name="connsiteY19" fmla="*/ 988540 h 988540"/>
                          <a:gd name="connsiteX20" fmla="*/ 3526601 w 6597383"/>
                          <a:gd name="connsiteY20" fmla="*/ 988540 h 988540"/>
                          <a:gd name="connsiteX21" fmla="*/ 3058787 w 6597383"/>
                          <a:gd name="connsiteY21" fmla="*/ 988540 h 988540"/>
                          <a:gd name="connsiteX22" fmla="*/ 2524998 w 6597383"/>
                          <a:gd name="connsiteY22" fmla="*/ 988540 h 988540"/>
                          <a:gd name="connsiteX23" fmla="*/ 2057184 w 6597383"/>
                          <a:gd name="connsiteY23" fmla="*/ 988540 h 988540"/>
                          <a:gd name="connsiteX24" fmla="*/ 1391448 w 6597383"/>
                          <a:gd name="connsiteY24" fmla="*/ 988540 h 988540"/>
                          <a:gd name="connsiteX25" fmla="*/ 989607 w 6597383"/>
                          <a:gd name="connsiteY25" fmla="*/ 988540 h 988540"/>
                          <a:gd name="connsiteX26" fmla="*/ 521793 w 6597383"/>
                          <a:gd name="connsiteY26" fmla="*/ 988540 h 988540"/>
                          <a:gd name="connsiteX27" fmla="*/ 0 w 6597383"/>
                          <a:gd name="connsiteY27" fmla="*/ 988540 h 988540"/>
                          <a:gd name="connsiteX28" fmla="*/ 0 w 6597383"/>
                          <a:gd name="connsiteY28" fmla="*/ 504155 h 988540"/>
                          <a:gd name="connsiteX29" fmla="*/ 0 w 6597383"/>
                          <a:gd name="connsiteY29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6597383" h="988540" fill="none" extrusionOk="0">
                            <a:moveTo>
                              <a:pt x="0" y="0"/>
                            </a:moveTo>
                            <a:cubicBezTo>
                              <a:pt x="301125" y="-70281"/>
                              <a:pt x="442379" y="77418"/>
                              <a:pt x="665736" y="0"/>
                            </a:cubicBezTo>
                            <a:cubicBezTo>
                              <a:pt x="889093" y="-77418"/>
                              <a:pt x="1059296" y="37539"/>
                              <a:pt x="1265498" y="0"/>
                            </a:cubicBezTo>
                            <a:cubicBezTo>
                              <a:pt x="1471700" y="-37539"/>
                              <a:pt x="1524640" y="44374"/>
                              <a:pt x="1667339" y="0"/>
                            </a:cubicBezTo>
                            <a:cubicBezTo>
                              <a:pt x="1810038" y="-44374"/>
                              <a:pt x="1933023" y="17926"/>
                              <a:pt x="2069179" y="0"/>
                            </a:cubicBezTo>
                            <a:cubicBezTo>
                              <a:pt x="2205335" y="-17926"/>
                              <a:pt x="2520120" y="12846"/>
                              <a:pt x="2668941" y="0"/>
                            </a:cubicBezTo>
                            <a:cubicBezTo>
                              <a:pt x="2817762" y="-12846"/>
                              <a:pt x="3012703" y="21942"/>
                              <a:pt x="3334677" y="0"/>
                            </a:cubicBezTo>
                            <a:cubicBezTo>
                              <a:pt x="3656651" y="-21942"/>
                              <a:pt x="3561418" y="26367"/>
                              <a:pt x="3736518" y="0"/>
                            </a:cubicBezTo>
                            <a:cubicBezTo>
                              <a:pt x="3911618" y="-26367"/>
                              <a:pt x="4156030" y="46948"/>
                              <a:pt x="4270306" y="0"/>
                            </a:cubicBezTo>
                            <a:cubicBezTo>
                              <a:pt x="4384582" y="-46948"/>
                              <a:pt x="4653531" y="24146"/>
                              <a:pt x="4804094" y="0"/>
                            </a:cubicBezTo>
                            <a:cubicBezTo>
                              <a:pt x="4954657" y="-24146"/>
                              <a:pt x="5020890" y="23786"/>
                              <a:pt x="5205935" y="0"/>
                            </a:cubicBezTo>
                            <a:cubicBezTo>
                              <a:pt x="5390980" y="-23786"/>
                              <a:pt x="5677880" y="9484"/>
                              <a:pt x="5937645" y="0"/>
                            </a:cubicBezTo>
                            <a:cubicBezTo>
                              <a:pt x="6197410" y="-9484"/>
                              <a:pt x="6375176" y="36358"/>
                              <a:pt x="6597383" y="0"/>
                            </a:cubicBezTo>
                            <a:cubicBezTo>
                              <a:pt x="6643765" y="214250"/>
                              <a:pt x="6548542" y="307287"/>
                              <a:pt x="6597383" y="484385"/>
                            </a:cubicBezTo>
                            <a:cubicBezTo>
                              <a:pt x="6646224" y="661484"/>
                              <a:pt x="6543962" y="780750"/>
                              <a:pt x="6597383" y="988540"/>
                            </a:cubicBezTo>
                            <a:cubicBezTo>
                              <a:pt x="6458119" y="1040100"/>
                              <a:pt x="6250378" y="973590"/>
                              <a:pt x="6129569" y="988540"/>
                            </a:cubicBezTo>
                            <a:cubicBezTo>
                              <a:pt x="6008760" y="1003490"/>
                              <a:pt x="5691613" y="957064"/>
                              <a:pt x="5529806" y="988540"/>
                            </a:cubicBezTo>
                            <a:cubicBezTo>
                              <a:pt x="5367999" y="1020016"/>
                              <a:pt x="5191231" y="985300"/>
                              <a:pt x="4930044" y="988540"/>
                            </a:cubicBezTo>
                            <a:cubicBezTo>
                              <a:pt x="4668857" y="991780"/>
                              <a:pt x="4558400" y="978758"/>
                              <a:pt x="4396256" y="988540"/>
                            </a:cubicBezTo>
                            <a:cubicBezTo>
                              <a:pt x="4234112" y="998322"/>
                              <a:pt x="4112926" y="970532"/>
                              <a:pt x="3994416" y="988540"/>
                            </a:cubicBezTo>
                            <a:cubicBezTo>
                              <a:pt x="3875906" y="1006548"/>
                              <a:pt x="3720397" y="964702"/>
                              <a:pt x="3526601" y="988540"/>
                            </a:cubicBezTo>
                            <a:cubicBezTo>
                              <a:pt x="3332806" y="1012378"/>
                              <a:pt x="3216581" y="979802"/>
                              <a:pt x="3058787" y="988540"/>
                            </a:cubicBezTo>
                            <a:cubicBezTo>
                              <a:pt x="2900993" y="997278"/>
                              <a:pt x="2767814" y="950514"/>
                              <a:pt x="2524998" y="988540"/>
                            </a:cubicBezTo>
                            <a:cubicBezTo>
                              <a:pt x="2282182" y="1026566"/>
                              <a:pt x="2179992" y="951281"/>
                              <a:pt x="2057184" y="988540"/>
                            </a:cubicBezTo>
                            <a:cubicBezTo>
                              <a:pt x="1934376" y="1025799"/>
                              <a:pt x="1592138" y="948128"/>
                              <a:pt x="1391448" y="988540"/>
                            </a:cubicBezTo>
                            <a:cubicBezTo>
                              <a:pt x="1190758" y="1028952"/>
                              <a:pt x="1174317" y="972288"/>
                              <a:pt x="989607" y="988540"/>
                            </a:cubicBezTo>
                            <a:cubicBezTo>
                              <a:pt x="804897" y="1004792"/>
                              <a:pt x="662871" y="985877"/>
                              <a:pt x="521793" y="988540"/>
                            </a:cubicBezTo>
                            <a:cubicBezTo>
                              <a:pt x="380715" y="991203"/>
                              <a:pt x="238804" y="964858"/>
                              <a:pt x="0" y="988540"/>
                            </a:cubicBezTo>
                            <a:cubicBezTo>
                              <a:pt x="-35570" y="874523"/>
                              <a:pt x="16975" y="723522"/>
                              <a:pt x="0" y="504155"/>
                            </a:cubicBezTo>
                            <a:cubicBezTo>
                              <a:pt x="-16975" y="284788"/>
                              <a:pt x="3590" y="229747"/>
                              <a:pt x="0" y="0"/>
                            </a:cubicBezTo>
                            <a:close/>
                          </a:path>
                          <a:path w="6597383" h="988540" stroke="0" extrusionOk="0">
                            <a:moveTo>
                              <a:pt x="0" y="0"/>
                            </a:moveTo>
                            <a:cubicBezTo>
                              <a:pt x="170893" y="-3634"/>
                              <a:pt x="378188" y="22249"/>
                              <a:pt x="599762" y="0"/>
                            </a:cubicBezTo>
                            <a:cubicBezTo>
                              <a:pt x="821336" y="-22249"/>
                              <a:pt x="1069516" y="81936"/>
                              <a:pt x="1331472" y="0"/>
                            </a:cubicBezTo>
                            <a:cubicBezTo>
                              <a:pt x="1593428" y="-81936"/>
                              <a:pt x="1645326" y="18989"/>
                              <a:pt x="1733312" y="0"/>
                            </a:cubicBezTo>
                            <a:cubicBezTo>
                              <a:pt x="1821298" y="-18989"/>
                              <a:pt x="1968774" y="11261"/>
                              <a:pt x="2201127" y="0"/>
                            </a:cubicBezTo>
                            <a:cubicBezTo>
                              <a:pt x="2433481" y="-11261"/>
                              <a:pt x="2431201" y="23184"/>
                              <a:pt x="2602967" y="0"/>
                            </a:cubicBezTo>
                            <a:cubicBezTo>
                              <a:pt x="2774733" y="-23184"/>
                              <a:pt x="3128013" y="57161"/>
                              <a:pt x="3334677" y="0"/>
                            </a:cubicBezTo>
                            <a:cubicBezTo>
                              <a:pt x="3541341" y="-57161"/>
                              <a:pt x="3692997" y="69668"/>
                              <a:pt x="3934439" y="0"/>
                            </a:cubicBezTo>
                            <a:cubicBezTo>
                              <a:pt x="4175881" y="-69668"/>
                              <a:pt x="4339065" y="52899"/>
                              <a:pt x="4468228" y="0"/>
                            </a:cubicBezTo>
                            <a:cubicBezTo>
                              <a:pt x="4597391" y="-52899"/>
                              <a:pt x="4826448" y="53952"/>
                              <a:pt x="5067990" y="0"/>
                            </a:cubicBezTo>
                            <a:cubicBezTo>
                              <a:pt x="5309532" y="-53952"/>
                              <a:pt x="5384674" y="46798"/>
                              <a:pt x="5469830" y="0"/>
                            </a:cubicBezTo>
                            <a:cubicBezTo>
                              <a:pt x="5554986" y="-46798"/>
                              <a:pt x="5743804" y="5030"/>
                              <a:pt x="5937645" y="0"/>
                            </a:cubicBezTo>
                            <a:cubicBezTo>
                              <a:pt x="6131486" y="-5030"/>
                              <a:pt x="6346787" y="9541"/>
                              <a:pt x="6597383" y="0"/>
                            </a:cubicBezTo>
                            <a:cubicBezTo>
                              <a:pt x="6604825" y="119505"/>
                              <a:pt x="6590154" y="286892"/>
                              <a:pt x="6597383" y="474499"/>
                            </a:cubicBezTo>
                            <a:cubicBezTo>
                              <a:pt x="6604612" y="662106"/>
                              <a:pt x="6547173" y="813029"/>
                              <a:pt x="6597383" y="988540"/>
                            </a:cubicBezTo>
                            <a:cubicBezTo>
                              <a:pt x="6443066" y="1023863"/>
                              <a:pt x="6164441" y="905155"/>
                              <a:pt x="5865673" y="988540"/>
                            </a:cubicBezTo>
                            <a:cubicBezTo>
                              <a:pt x="5566905" y="1071925"/>
                              <a:pt x="5589443" y="944126"/>
                              <a:pt x="5397859" y="988540"/>
                            </a:cubicBezTo>
                            <a:cubicBezTo>
                              <a:pt x="5206275" y="1032954"/>
                              <a:pt x="5154637" y="982370"/>
                              <a:pt x="4996018" y="988540"/>
                            </a:cubicBezTo>
                            <a:cubicBezTo>
                              <a:pt x="4837399" y="994710"/>
                              <a:pt x="4468156" y="960101"/>
                              <a:pt x="4330282" y="988540"/>
                            </a:cubicBezTo>
                            <a:cubicBezTo>
                              <a:pt x="4192408" y="1016979"/>
                              <a:pt x="4040167" y="966023"/>
                              <a:pt x="3862468" y="988540"/>
                            </a:cubicBezTo>
                            <a:cubicBezTo>
                              <a:pt x="3684769" y="1011057"/>
                              <a:pt x="3433176" y="979056"/>
                              <a:pt x="3262706" y="988540"/>
                            </a:cubicBezTo>
                            <a:cubicBezTo>
                              <a:pt x="3092236" y="998024"/>
                              <a:pt x="2904370" y="945504"/>
                              <a:pt x="2794891" y="988540"/>
                            </a:cubicBezTo>
                            <a:cubicBezTo>
                              <a:pt x="2685413" y="1031576"/>
                              <a:pt x="2335587" y="929710"/>
                              <a:pt x="2063182" y="988540"/>
                            </a:cubicBezTo>
                            <a:cubicBezTo>
                              <a:pt x="1790777" y="1047370"/>
                              <a:pt x="1630455" y="972750"/>
                              <a:pt x="1331472" y="988540"/>
                            </a:cubicBezTo>
                            <a:cubicBezTo>
                              <a:pt x="1032489" y="1004330"/>
                              <a:pt x="1098015" y="965752"/>
                              <a:pt x="929631" y="988540"/>
                            </a:cubicBezTo>
                            <a:cubicBezTo>
                              <a:pt x="761247" y="1011328"/>
                              <a:pt x="318805" y="957565"/>
                              <a:pt x="0" y="988540"/>
                            </a:cubicBezTo>
                            <a:cubicBezTo>
                              <a:pt x="-1194" y="804974"/>
                              <a:pt x="47373" y="698171"/>
                              <a:pt x="0" y="474499"/>
                            </a:cubicBezTo>
                            <a:cubicBezTo>
                              <a:pt x="-47373" y="250827"/>
                              <a:pt x="31166" y="2095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C74409-383D-4D49-BCD1-D3F266D9DBD1}"/>
                  </a:ext>
                </a:extLst>
              </p:cNvPr>
              <p:cNvSpPr/>
              <p:nvPr/>
            </p:nvSpPr>
            <p:spPr>
              <a:xfrm>
                <a:off x="1105651" y="4421660"/>
                <a:ext cx="6973704" cy="988540"/>
              </a:xfrm>
              <a:custGeom>
                <a:avLst/>
                <a:gdLst>
                  <a:gd name="connsiteX0" fmla="*/ 0 w 6973704"/>
                  <a:gd name="connsiteY0" fmla="*/ 0 h 988540"/>
                  <a:gd name="connsiteX1" fmla="*/ 650879 w 6973704"/>
                  <a:gd name="connsiteY1" fmla="*/ 0 h 988540"/>
                  <a:gd name="connsiteX2" fmla="*/ 1022810 w 6973704"/>
                  <a:gd name="connsiteY2" fmla="*/ 0 h 988540"/>
                  <a:gd name="connsiteX3" fmla="*/ 1603952 w 6973704"/>
                  <a:gd name="connsiteY3" fmla="*/ 0 h 988540"/>
                  <a:gd name="connsiteX4" fmla="*/ 2254831 w 6973704"/>
                  <a:gd name="connsiteY4" fmla="*/ 0 h 988540"/>
                  <a:gd name="connsiteX5" fmla="*/ 2626762 w 6973704"/>
                  <a:gd name="connsiteY5" fmla="*/ 0 h 988540"/>
                  <a:gd name="connsiteX6" fmla="*/ 3138167 w 6973704"/>
                  <a:gd name="connsiteY6" fmla="*/ 0 h 988540"/>
                  <a:gd name="connsiteX7" fmla="*/ 3649572 w 6973704"/>
                  <a:gd name="connsiteY7" fmla="*/ 0 h 988540"/>
                  <a:gd name="connsiteX8" fmla="*/ 4021503 w 6973704"/>
                  <a:gd name="connsiteY8" fmla="*/ 0 h 988540"/>
                  <a:gd name="connsiteX9" fmla="*/ 4742119 w 6973704"/>
                  <a:gd name="connsiteY9" fmla="*/ 0 h 988540"/>
                  <a:gd name="connsiteX10" fmla="*/ 5253524 w 6973704"/>
                  <a:gd name="connsiteY10" fmla="*/ 0 h 988540"/>
                  <a:gd name="connsiteX11" fmla="*/ 5764929 w 6973704"/>
                  <a:gd name="connsiteY11" fmla="*/ 0 h 988540"/>
                  <a:gd name="connsiteX12" fmla="*/ 6415808 w 6973704"/>
                  <a:gd name="connsiteY12" fmla="*/ 0 h 988540"/>
                  <a:gd name="connsiteX13" fmla="*/ 6973704 w 6973704"/>
                  <a:gd name="connsiteY13" fmla="*/ 0 h 988540"/>
                  <a:gd name="connsiteX14" fmla="*/ 6973704 w 6973704"/>
                  <a:gd name="connsiteY14" fmla="*/ 484385 h 988540"/>
                  <a:gd name="connsiteX15" fmla="*/ 6973704 w 6973704"/>
                  <a:gd name="connsiteY15" fmla="*/ 988540 h 988540"/>
                  <a:gd name="connsiteX16" fmla="*/ 6322825 w 6973704"/>
                  <a:gd name="connsiteY16" fmla="*/ 988540 h 988540"/>
                  <a:gd name="connsiteX17" fmla="*/ 5950894 w 6973704"/>
                  <a:gd name="connsiteY17" fmla="*/ 988540 h 988540"/>
                  <a:gd name="connsiteX18" fmla="*/ 5509226 w 6973704"/>
                  <a:gd name="connsiteY18" fmla="*/ 988540 h 988540"/>
                  <a:gd name="connsiteX19" fmla="*/ 5067558 w 6973704"/>
                  <a:gd name="connsiteY19" fmla="*/ 988540 h 988540"/>
                  <a:gd name="connsiteX20" fmla="*/ 4556153 w 6973704"/>
                  <a:gd name="connsiteY20" fmla="*/ 988540 h 988540"/>
                  <a:gd name="connsiteX21" fmla="*/ 4114485 w 6973704"/>
                  <a:gd name="connsiteY21" fmla="*/ 988540 h 988540"/>
                  <a:gd name="connsiteX22" fmla="*/ 3463606 w 6973704"/>
                  <a:gd name="connsiteY22" fmla="*/ 988540 h 988540"/>
                  <a:gd name="connsiteX23" fmla="*/ 3091675 w 6973704"/>
                  <a:gd name="connsiteY23" fmla="*/ 988540 h 988540"/>
                  <a:gd name="connsiteX24" fmla="*/ 2650008 w 6973704"/>
                  <a:gd name="connsiteY24" fmla="*/ 988540 h 988540"/>
                  <a:gd name="connsiteX25" fmla="*/ 2208340 w 6973704"/>
                  <a:gd name="connsiteY25" fmla="*/ 988540 h 988540"/>
                  <a:gd name="connsiteX26" fmla="*/ 1696935 w 6973704"/>
                  <a:gd name="connsiteY26" fmla="*/ 988540 h 988540"/>
                  <a:gd name="connsiteX27" fmla="*/ 1046056 w 6973704"/>
                  <a:gd name="connsiteY27" fmla="*/ 988540 h 988540"/>
                  <a:gd name="connsiteX28" fmla="*/ 0 w 6973704"/>
                  <a:gd name="connsiteY28" fmla="*/ 988540 h 988540"/>
                  <a:gd name="connsiteX29" fmla="*/ 0 w 6973704"/>
                  <a:gd name="connsiteY29" fmla="*/ 484385 h 988540"/>
                  <a:gd name="connsiteX30" fmla="*/ 0 w 6973704"/>
                  <a:gd name="connsiteY30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973704" h="988540" fill="none" extrusionOk="0">
                    <a:moveTo>
                      <a:pt x="0" y="0"/>
                    </a:moveTo>
                    <a:cubicBezTo>
                      <a:pt x="177386" y="-2559"/>
                      <a:pt x="437146" y="8315"/>
                      <a:pt x="650879" y="0"/>
                    </a:cubicBezTo>
                    <a:cubicBezTo>
                      <a:pt x="864612" y="-8315"/>
                      <a:pt x="945598" y="4553"/>
                      <a:pt x="1022810" y="0"/>
                    </a:cubicBezTo>
                    <a:cubicBezTo>
                      <a:pt x="1100022" y="-4553"/>
                      <a:pt x="1351296" y="53847"/>
                      <a:pt x="1603952" y="0"/>
                    </a:cubicBezTo>
                    <a:cubicBezTo>
                      <a:pt x="1856608" y="-53847"/>
                      <a:pt x="2051031" y="27358"/>
                      <a:pt x="2254831" y="0"/>
                    </a:cubicBezTo>
                    <a:cubicBezTo>
                      <a:pt x="2458631" y="-27358"/>
                      <a:pt x="2488355" y="14433"/>
                      <a:pt x="2626762" y="0"/>
                    </a:cubicBezTo>
                    <a:cubicBezTo>
                      <a:pt x="2765169" y="-14433"/>
                      <a:pt x="2926047" y="40413"/>
                      <a:pt x="3138167" y="0"/>
                    </a:cubicBezTo>
                    <a:cubicBezTo>
                      <a:pt x="3350287" y="-40413"/>
                      <a:pt x="3492659" y="25237"/>
                      <a:pt x="3649572" y="0"/>
                    </a:cubicBezTo>
                    <a:cubicBezTo>
                      <a:pt x="3806486" y="-25237"/>
                      <a:pt x="3938729" y="4484"/>
                      <a:pt x="4021503" y="0"/>
                    </a:cubicBezTo>
                    <a:cubicBezTo>
                      <a:pt x="4104277" y="-4484"/>
                      <a:pt x="4385954" y="25666"/>
                      <a:pt x="4742119" y="0"/>
                    </a:cubicBezTo>
                    <a:cubicBezTo>
                      <a:pt x="5098284" y="-25666"/>
                      <a:pt x="5090953" y="38559"/>
                      <a:pt x="5253524" y="0"/>
                    </a:cubicBezTo>
                    <a:cubicBezTo>
                      <a:pt x="5416096" y="-38559"/>
                      <a:pt x="5524000" y="51688"/>
                      <a:pt x="5764929" y="0"/>
                    </a:cubicBezTo>
                    <a:cubicBezTo>
                      <a:pt x="6005858" y="-51688"/>
                      <a:pt x="6095369" y="28951"/>
                      <a:pt x="6415808" y="0"/>
                    </a:cubicBezTo>
                    <a:cubicBezTo>
                      <a:pt x="6736247" y="-28951"/>
                      <a:pt x="6740432" y="17319"/>
                      <a:pt x="6973704" y="0"/>
                    </a:cubicBezTo>
                    <a:cubicBezTo>
                      <a:pt x="6994266" y="130910"/>
                      <a:pt x="6932092" y="266954"/>
                      <a:pt x="6973704" y="484385"/>
                    </a:cubicBezTo>
                    <a:cubicBezTo>
                      <a:pt x="7015316" y="701816"/>
                      <a:pt x="6947938" y="804055"/>
                      <a:pt x="6973704" y="988540"/>
                    </a:cubicBezTo>
                    <a:cubicBezTo>
                      <a:pt x="6732317" y="1037959"/>
                      <a:pt x="6497798" y="978252"/>
                      <a:pt x="6322825" y="988540"/>
                    </a:cubicBezTo>
                    <a:cubicBezTo>
                      <a:pt x="6147852" y="998828"/>
                      <a:pt x="6044367" y="979067"/>
                      <a:pt x="5950894" y="988540"/>
                    </a:cubicBezTo>
                    <a:cubicBezTo>
                      <a:pt x="5857421" y="998013"/>
                      <a:pt x="5688640" y="939052"/>
                      <a:pt x="5509226" y="988540"/>
                    </a:cubicBezTo>
                    <a:cubicBezTo>
                      <a:pt x="5329812" y="1038028"/>
                      <a:pt x="5203429" y="955464"/>
                      <a:pt x="5067558" y="988540"/>
                    </a:cubicBezTo>
                    <a:cubicBezTo>
                      <a:pt x="4931687" y="1021616"/>
                      <a:pt x="4771801" y="987850"/>
                      <a:pt x="4556153" y="988540"/>
                    </a:cubicBezTo>
                    <a:cubicBezTo>
                      <a:pt x="4340506" y="989230"/>
                      <a:pt x="4238340" y="987995"/>
                      <a:pt x="4114485" y="988540"/>
                    </a:cubicBezTo>
                    <a:cubicBezTo>
                      <a:pt x="3990630" y="989085"/>
                      <a:pt x="3740507" y="914002"/>
                      <a:pt x="3463606" y="988540"/>
                    </a:cubicBezTo>
                    <a:cubicBezTo>
                      <a:pt x="3186705" y="1063078"/>
                      <a:pt x="3253215" y="959024"/>
                      <a:pt x="3091675" y="988540"/>
                    </a:cubicBezTo>
                    <a:cubicBezTo>
                      <a:pt x="2930135" y="1018056"/>
                      <a:pt x="2856473" y="976062"/>
                      <a:pt x="2650008" y="988540"/>
                    </a:cubicBezTo>
                    <a:cubicBezTo>
                      <a:pt x="2443543" y="1001018"/>
                      <a:pt x="2364707" y="981687"/>
                      <a:pt x="2208340" y="988540"/>
                    </a:cubicBezTo>
                    <a:cubicBezTo>
                      <a:pt x="2051973" y="995393"/>
                      <a:pt x="1919929" y="939974"/>
                      <a:pt x="1696935" y="988540"/>
                    </a:cubicBezTo>
                    <a:cubicBezTo>
                      <a:pt x="1473941" y="1037106"/>
                      <a:pt x="1298637" y="975289"/>
                      <a:pt x="1046056" y="988540"/>
                    </a:cubicBezTo>
                    <a:cubicBezTo>
                      <a:pt x="793475" y="1001791"/>
                      <a:pt x="380716" y="988379"/>
                      <a:pt x="0" y="988540"/>
                    </a:cubicBezTo>
                    <a:cubicBezTo>
                      <a:pt x="-58304" y="778255"/>
                      <a:pt x="31544" y="700986"/>
                      <a:pt x="0" y="484385"/>
                    </a:cubicBezTo>
                    <a:cubicBezTo>
                      <a:pt x="-31544" y="267784"/>
                      <a:pt x="9685" y="180895"/>
                      <a:pt x="0" y="0"/>
                    </a:cubicBezTo>
                    <a:close/>
                  </a:path>
                  <a:path w="6973704" h="988540" stroke="0" extrusionOk="0">
                    <a:moveTo>
                      <a:pt x="0" y="0"/>
                    </a:moveTo>
                    <a:cubicBezTo>
                      <a:pt x="160462" y="-46787"/>
                      <a:pt x="309060" y="31621"/>
                      <a:pt x="581142" y="0"/>
                    </a:cubicBezTo>
                    <a:cubicBezTo>
                      <a:pt x="853224" y="-31621"/>
                      <a:pt x="1131433" y="4399"/>
                      <a:pt x="1301758" y="0"/>
                    </a:cubicBezTo>
                    <a:cubicBezTo>
                      <a:pt x="1472083" y="-4399"/>
                      <a:pt x="1592741" y="35174"/>
                      <a:pt x="1673689" y="0"/>
                    </a:cubicBezTo>
                    <a:cubicBezTo>
                      <a:pt x="1754637" y="-35174"/>
                      <a:pt x="2015912" y="24261"/>
                      <a:pt x="2115357" y="0"/>
                    </a:cubicBezTo>
                    <a:cubicBezTo>
                      <a:pt x="2214802" y="-24261"/>
                      <a:pt x="2340808" y="39092"/>
                      <a:pt x="2487288" y="0"/>
                    </a:cubicBezTo>
                    <a:cubicBezTo>
                      <a:pt x="2633768" y="-39092"/>
                      <a:pt x="3012226" y="68853"/>
                      <a:pt x="3207904" y="0"/>
                    </a:cubicBezTo>
                    <a:cubicBezTo>
                      <a:pt x="3403582" y="-68853"/>
                      <a:pt x="3557572" y="54361"/>
                      <a:pt x="3789046" y="0"/>
                    </a:cubicBezTo>
                    <a:cubicBezTo>
                      <a:pt x="4020520" y="-54361"/>
                      <a:pt x="4158429" y="61253"/>
                      <a:pt x="4300451" y="0"/>
                    </a:cubicBezTo>
                    <a:cubicBezTo>
                      <a:pt x="4442473" y="-61253"/>
                      <a:pt x="4629520" y="1629"/>
                      <a:pt x="4881593" y="0"/>
                    </a:cubicBezTo>
                    <a:cubicBezTo>
                      <a:pt x="5133666" y="-1629"/>
                      <a:pt x="5135150" y="4761"/>
                      <a:pt x="5253524" y="0"/>
                    </a:cubicBezTo>
                    <a:cubicBezTo>
                      <a:pt x="5371898" y="-4761"/>
                      <a:pt x="5518102" y="24188"/>
                      <a:pt x="5695192" y="0"/>
                    </a:cubicBezTo>
                    <a:cubicBezTo>
                      <a:pt x="5872282" y="-24188"/>
                      <a:pt x="6192521" y="44288"/>
                      <a:pt x="6346071" y="0"/>
                    </a:cubicBezTo>
                    <a:cubicBezTo>
                      <a:pt x="6499621" y="-44288"/>
                      <a:pt x="6826568" y="58058"/>
                      <a:pt x="6973704" y="0"/>
                    </a:cubicBezTo>
                    <a:cubicBezTo>
                      <a:pt x="6975577" y="230844"/>
                      <a:pt x="6963413" y="293484"/>
                      <a:pt x="6973704" y="494270"/>
                    </a:cubicBezTo>
                    <a:cubicBezTo>
                      <a:pt x="6983995" y="695056"/>
                      <a:pt x="6968547" y="758638"/>
                      <a:pt x="6973704" y="988540"/>
                    </a:cubicBezTo>
                    <a:cubicBezTo>
                      <a:pt x="6815664" y="1022417"/>
                      <a:pt x="6716654" y="953415"/>
                      <a:pt x="6532036" y="988540"/>
                    </a:cubicBezTo>
                    <a:cubicBezTo>
                      <a:pt x="6347418" y="1023665"/>
                      <a:pt x="6236579" y="955001"/>
                      <a:pt x="6160105" y="988540"/>
                    </a:cubicBezTo>
                    <a:cubicBezTo>
                      <a:pt x="6083631" y="1022079"/>
                      <a:pt x="5691621" y="963118"/>
                      <a:pt x="5509226" y="988540"/>
                    </a:cubicBezTo>
                    <a:cubicBezTo>
                      <a:pt x="5326831" y="1013962"/>
                      <a:pt x="5259153" y="943080"/>
                      <a:pt x="5067558" y="988540"/>
                    </a:cubicBezTo>
                    <a:cubicBezTo>
                      <a:pt x="4875963" y="1034000"/>
                      <a:pt x="4758454" y="979339"/>
                      <a:pt x="4486416" y="988540"/>
                    </a:cubicBezTo>
                    <a:cubicBezTo>
                      <a:pt x="4214378" y="997741"/>
                      <a:pt x="4243701" y="946478"/>
                      <a:pt x="4044748" y="988540"/>
                    </a:cubicBezTo>
                    <a:cubicBezTo>
                      <a:pt x="3845795" y="1030602"/>
                      <a:pt x="3643037" y="965630"/>
                      <a:pt x="3324132" y="988540"/>
                    </a:cubicBezTo>
                    <a:cubicBezTo>
                      <a:pt x="3005227" y="1011450"/>
                      <a:pt x="2826708" y="958630"/>
                      <a:pt x="2603516" y="988540"/>
                    </a:cubicBezTo>
                    <a:cubicBezTo>
                      <a:pt x="2380324" y="1018450"/>
                      <a:pt x="2388576" y="964633"/>
                      <a:pt x="2231585" y="988540"/>
                    </a:cubicBezTo>
                    <a:cubicBezTo>
                      <a:pt x="2074594" y="1012447"/>
                      <a:pt x="1731276" y="927336"/>
                      <a:pt x="1580706" y="988540"/>
                    </a:cubicBezTo>
                    <a:cubicBezTo>
                      <a:pt x="1430136" y="1049744"/>
                      <a:pt x="1081719" y="935003"/>
                      <a:pt x="860090" y="988540"/>
                    </a:cubicBezTo>
                    <a:cubicBezTo>
                      <a:pt x="638461" y="1042077"/>
                      <a:pt x="386825" y="923998"/>
                      <a:pt x="0" y="988540"/>
                    </a:cubicBezTo>
                    <a:cubicBezTo>
                      <a:pt x="-406" y="793656"/>
                      <a:pt x="18692" y="630997"/>
                      <a:pt x="0" y="484385"/>
                    </a:cubicBezTo>
                    <a:cubicBezTo>
                      <a:pt x="-18692" y="337774"/>
                      <a:pt x="50617" y="22783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C74409-383D-4D49-BCD1-D3F266D9D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51" y="4421660"/>
                <a:ext cx="6973704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973704"/>
                          <a:gd name="connsiteY0" fmla="*/ 0 h 988540"/>
                          <a:gd name="connsiteX1" fmla="*/ 650879 w 6973704"/>
                          <a:gd name="connsiteY1" fmla="*/ 0 h 988540"/>
                          <a:gd name="connsiteX2" fmla="*/ 1022810 w 6973704"/>
                          <a:gd name="connsiteY2" fmla="*/ 0 h 988540"/>
                          <a:gd name="connsiteX3" fmla="*/ 1603952 w 6973704"/>
                          <a:gd name="connsiteY3" fmla="*/ 0 h 988540"/>
                          <a:gd name="connsiteX4" fmla="*/ 2254831 w 6973704"/>
                          <a:gd name="connsiteY4" fmla="*/ 0 h 988540"/>
                          <a:gd name="connsiteX5" fmla="*/ 2626762 w 6973704"/>
                          <a:gd name="connsiteY5" fmla="*/ 0 h 988540"/>
                          <a:gd name="connsiteX6" fmla="*/ 3138167 w 6973704"/>
                          <a:gd name="connsiteY6" fmla="*/ 0 h 988540"/>
                          <a:gd name="connsiteX7" fmla="*/ 3649572 w 6973704"/>
                          <a:gd name="connsiteY7" fmla="*/ 0 h 988540"/>
                          <a:gd name="connsiteX8" fmla="*/ 4021503 w 6973704"/>
                          <a:gd name="connsiteY8" fmla="*/ 0 h 988540"/>
                          <a:gd name="connsiteX9" fmla="*/ 4742119 w 6973704"/>
                          <a:gd name="connsiteY9" fmla="*/ 0 h 988540"/>
                          <a:gd name="connsiteX10" fmla="*/ 5253524 w 6973704"/>
                          <a:gd name="connsiteY10" fmla="*/ 0 h 988540"/>
                          <a:gd name="connsiteX11" fmla="*/ 5764929 w 6973704"/>
                          <a:gd name="connsiteY11" fmla="*/ 0 h 988540"/>
                          <a:gd name="connsiteX12" fmla="*/ 6415808 w 6973704"/>
                          <a:gd name="connsiteY12" fmla="*/ 0 h 988540"/>
                          <a:gd name="connsiteX13" fmla="*/ 6973704 w 6973704"/>
                          <a:gd name="connsiteY13" fmla="*/ 0 h 988540"/>
                          <a:gd name="connsiteX14" fmla="*/ 6973704 w 6973704"/>
                          <a:gd name="connsiteY14" fmla="*/ 484385 h 988540"/>
                          <a:gd name="connsiteX15" fmla="*/ 6973704 w 6973704"/>
                          <a:gd name="connsiteY15" fmla="*/ 988540 h 988540"/>
                          <a:gd name="connsiteX16" fmla="*/ 6322825 w 6973704"/>
                          <a:gd name="connsiteY16" fmla="*/ 988540 h 988540"/>
                          <a:gd name="connsiteX17" fmla="*/ 5950894 w 6973704"/>
                          <a:gd name="connsiteY17" fmla="*/ 988540 h 988540"/>
                          <a:gd name="connsiteX18" fmla="*/ 5509226 w 6973704"/>
                          <a:gd name="connsiteY18" fmla="*/ 988540 h 988540"/>
                          <a:gd name="connsiteX19" fmla="*/ 5067558 w 6973704"/>
                          <a:gd name="connsiteY19" fmla="*/ 988540 h 988540"/>
                          <a:gd name="connsiteX20" fmla="*/ 4556153 w 6973704"/>
                          <a:gd name="connsiteY20" fmla="*/ 988540 h 988540"/>
                          <a:gd name="connsiteX21" fmla="*/ 4114485 w 6973704"/>
                          <a:gd name="connsiteY21" fmla="*/ 988540 h 988540"/>
                          <a:gd name="connsiteX22" fmla="*/ 3463606 w 6973704"/>
                          <a:gd name="connsiteY22" fmla="*/ 988540 h 988540"/>
                          <a:gd name="connsiteX23" fmla="*/ 3091675 w 6973704"/>
                          <a:gd name="connsiteY23" fmla="*/ 988540 h 988540"/>
                          <a:gd name="connsiteX24" fmla="*/ 2650008 w 6973704"/>
                          <a:gd name="connsiteY24" fmla="*/ 988540 h 988540"/>
                          <a:gd name="connsiteX25" fmla="*/ 2208340 w 6973704"/>
                          <a:gd name="connsiteY25" fmla="*/ 988540 h 988540"/>
                          <a:gd name="connsiteX26" fmla="*/ 1696935 w 6973704"/>
                          <a:gd name="connsiteY26" fmla="*/ 988540 h 988540"/>
                          <a:gd name="connsiteX27" fmla="*/ 1046056 w 6973704"/>
                          <a:gd name="connsiteY27" fmla="*/ 988540 h 988540"/>
                          <a:gd name="connsiteX28" fmla="*/ 0 w 6973704"/>
                          <a:gd name="connsiteY28" fmla="*/ 988540 h 988540"/>
                          <a:gd name="connsiteX29" fmla="*/ 0 w 6973704"/>
                          <a:gd name="connsiteY29" fmla="*/ 484385 h 988540"/>
                          <a:gd name="connsiteX30" fmla="*/ 0 w 6973704"/>
                          <a:gd name="connsiteY30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6973704" h="988540" fill="none" extrusionOk="0">
                            <a:moveTo>
                              <a:pt x="0" y="0"/>
                            </a:moveTo>
                            <a:cubicBezTo>
                              <a:pt x="177386" y="-2559"/>
                              <a:pt x="437146" y="8315"/>
                              <a:pt x="650879" y="0"/>
                            </a:cubicBezTo>
                            <a:cubicBezTo>
                              <a:pt x="864612" y="-8315"/>
                              <a:pt x="945598" y="4553"/>
                              <a:pt x="1022810" y="0"/>
                            </a:cubicBezTo>
                            <a:cubicBezTo>
                              <a:pt x="1100022" y="-4553"/>
                              <a:pt x="1351296" y="53847"/>
                              <a:pt x="1603952" y="0"/>
                            </a:cubicBezTo>
                            <a:cubicBezTo>
                              <a:pt x="1856608" y="-53847"/>
                              <a:pt x="2051031" y="27358"/>
                              <a:pt x="2254831" y="0"/>
                            </a:cubicBezTo>
                            <a:cubicBezTo>
                              <a:pt x="2458631" y="-27358"/>
                              <a:pt x="2488355" y="14433"/>
                              <a:pt x="2626762" y="0"/>
                            </a:cubicBezTo>
                            <a:cubicBezTo>
                              <a:pt x="2765169" y="-14433"/>
                              <a:pt x="2926047" y="40413"/>
                              <a:pt x="3138167" y="0"/>
                            </a:cubicBezTo>
                            <a:cubicBezTo>
                              <a:pt x="3350287" y="-40413"/>
                              <a:pt x="3492659" y="25237"/>
                              <a:pt x="3649572" y="0"/>
                            </a:cubicBezTo>
                            <a:cubicBezTo>
                              <a:pt x="3806486" y="-25237"/>
                              <a:pt x="3938729" y="4484"/>
                              <a:pt x="4021503" y="0"/>
                            </a:cubicBezTo>
                            <a:cubicBezTo>
                              <a:pt x="4104277" y="-4484"/>
                              <a:pt x="4385954" y="25666"/>
                              <a:pt x="4742119" y="0"/>
                            </a:cubicBezTo>
                            <a:cubicBezTo>
                              <a:pt x="5098284" y="-25666"/>
                              <a:pt x="5090953" y="38559"/>
                              <a:pt x="5253524" y="0"/>
                            </a:cubicBezTo>
                            <a:cubicBezTo>
                              <a:pt x="5416096" y="-38559"/>
                              <a:pt x="5524000" y="51688"/>
                              <a:pt x="5764929" y="0"/>
                            </a:cubicBezTo>
                            <a:cubicBezTo>
                              <a:pt x="6005858" y="-51688"/>
                              <a:pt x="6095369" y="28951"/>
                              <a:pt x="6415808" y="0"/>
                            </a:cubicBezTo>
                            <a:cubicBezTo>
                              <a:pt x="6736247" y="-28951"/>
                              <a:pt x="6740432" y="17319"/>
                              <a:pt x="6973704" y="0"/>
                            </a:cubicBezTo>
                            <a:cubicBezTo>
                              <a:pt x="6994266" y="130910"/>
                              <a:pt x="6932092" y="266954"/>
                              <a:pt x="6973704" y="484385"/>
                            </a:cubicBezTo>
                            <a:cubicBezTo>
                              <a:pt x="7015316" y="701816"/>
                              <a:pt x="6947938" y="804055"/>
                              <a:pt x="6973704" y="988540"/>
                            </a:cubicBezTo>
                            <a:cubicBezTo>
                              <a:pt x="6732317" y="1037959"/>
                              <a:pt x="6497798" y="978252"/>
                              <a:pt x="6322825" y="988540"/>
                            </a:cubicBezTo>
                            <a:cubicBezTo>
                              <a:pt x="6147852" y="998828"/>
                              <a:pt x="6044367" y="979067"/>
                              <a:pt x="5950894" y="988540"/>
                            </a:cubicBezTo>
                            <a:cubicBezTo>
                              <a:pt x="5857421" y="998013"/>
                              <a:pt x="5688640" y="939052"/>
                              <a:pt x="5509226" y="988540"/>
                            </a:cubicBezTo>
                            <a:cubicBezTo>
                              <a:pt x="5329812" y="1038028"/>
                              <a:pt x="5203429" y="955464"/>
                              <a:pt x="5067558" y="988540"/>
                            </a:cubicBezTo>
                            <a:cubicBezTo>
                              <a:pt x="4931687" y="1021616"/>
                              <a:pt x="4771801" y="987850"/>
                              <a:pt x="4556153" y="988540"/>
                            </a:cubicBezTo>
                            <a:cubicBezTo>
                              <a:pt x="4340506" y="989230"/>
                              <a:pt x="4238340" y="987995"/>
                              <a:pt x="4114485" y="988540"/>
                            </a:cubicBezTo>
                            <a:cubicBezTo>
                              <a:pt x="3990630" y="989085"/>
                              <a:pt x="3740507" y="914002"/>
                              <a:pt x="3463606" y="988540"/>
                            </a:cubicBezTo>
                            <a:cubicBezTo>
                              <a:pt x="3186705" y="1063078"/>
                              <a:pt x="3253215" y="959024"/>
                              <a:pt x="3091675" y="988540"/>
                            </a:cubicBezTo>
                            <a:cubicBezTo>
                              <a:pt x="2930135" y="1018056"/>
                              <a:pt x="2856473" y="976062"/>
                              <a:pt x="2650008" y="988540"/>
                            </a:cubicBezTo>
                            <a:cubicBezTo>
                              <a:pt x="2443543" y="1001018"/>
                              <a:pt x="2364707" y="981687"/>
                              <a:pt x="2208340" y="988540"/>
                            </a:cubicBezTo>
                            <a:cubicBezTo>
                              <a:pt x="2051973" y="995393"/>
                              <a:pt x="1919929" y="939974"/>
                              <a:pt x="1696935" y="988540"/>
                            </a:cubicBezTo>
                            <a:cubicBezTo>
                              <a:pt x="1473941" y="1037106"/>
                              <a:pt x="1298637" y="975289"/>
                              <a:pt x="1046056" y="988540"/>
                            </a:cubicBezTo>
                            <a:cubicBezTo>
                              <a:pt x="793475" y="1001791"/>
                              <a:pt x="380716" y="988379"/>
                              <a:pt x="0" y="988540"/>
                            </a:cubicBezTo>
                            <a:cubicBezTo>
                              <a:pt x="-58304" y="778255"/>
                              <a:pt x="31544" y="700986"/>
                              <a:pt x="0" y="484385"/>
                            </a:cubicBezTo>
                            <a:cubicBezTo>
                              <a:pt x="-31544" y="267784"/>
                              <a:pt x="9685" y="180895"/>
                              <a:pt x="0" y="0"/>
                            </a:cubicBezTo>
                            <a:close/>
                          </a:path>
                          <a:path w="6973704" h="988540" stroke="0" extrusionOk="0">
                            <a:moveTo>
                              <a:pt x="0" y="0"/>
                            </a:moveTo>
                            <a:cubicBezTo>
                              <a:pt x="160462" y="-46787"/>
                              <a:pt x="309060" y="31621"/>
                              <a:pt x="581142" y="0"/>
                            </a:cubicBezTo>
                            <a:cubicBezTo>
                              <a:pt x="853224" y="-31621"/>
                              <a:pt x="1131433" y="4399"/>
                              <a:pt x="1301758" y="0"/>
                            </a:cubicBezTo>
                            <a:cubicBezTo>
                              <a:pt x="1472083" y="-4399"/>
                              <a:pt x="1592741" y="35174"/>
                              <a:pt x="1673689" y="0"/>
                            </a:cubicBezTo>
                            <a:cubicBezTo>
                              <a:pt x="1754637" y="-35174"/>
                              <a:pt x="2015912" y="24261"/>
                              <a:pt x="2115357" y="0"/>
                            </a:cubicBezTo>
                            <a:cubicBezTo>
                              <a:pt x="2214802" y="-24261"/>
                              <a:pt x="2340808" y="39092"/>
                              <a:pt x="2487288" y="0"/>
                            </a:cubicBezTo>
                            <a:cubicBezTo>
                              <a:pt x="2633768" y="-39092"/>
                              <a:pt x="3012226" y="68853"/>
                              <a:pt x="3207904" y="0"/>
                            </a:cubicBezTo>
                            <a:cubicBezTo>
                              <a:pt x="3403582" y="-68853"/>
                              <a:pt x="3557572" y="54361"/>
                              <a:pt x="3789046" y="0"/>
                            </a:cubicBezTo>
                            <a:cubicBezTo>
                              <a:pt x="4020520" y="-54361"/>
                              <a:pt x="4158429" y="61253"/>
                              <a:pt x="4300451" y="0"/>
                            </a:cubicBezTo>
                            <a:cubicBezTo>
                              <a:pt x="4442473" y="-61253"/>
                              <a:pt x="4629520" y="1629"/>
                              <a:pt x="4881593" y="0"/>
                            </a:cubicBezTo>
                            <a:cubicBezTo>
                              <a:pt x="5133666" y="-1629"/>
                              <a:pt x="5135150" y="4761"/>
                              <a:pt x="5253524" y="0"/>
                            </a:cubicBezTo>
                            <a:cubicBezTo>
                              <a:pt x="5371898" y="-4761"/>
                              <a:pt x="5518102" y="24188"/>
                              <a:pt x="5695192" y="0"/>
                            </a:cubicBezTo>
                            <a:cubicBezTo>
                              <a:pt x="5872282" y="-24188"/>
                              <a:pt x="6192521" y="44288"/>
                              <a:pt x="6346071" y="0"/>
                            </a:cubicBezTo>
                            <a:cubicBezTo>
                              <a:pt x="6499621" y="-44288"/>
                              <a:pt x="6826568" y="58058"/>
                              <a:pt x="6973704" y="0"/>
                            </a:cubicBezTo>
                            <a:cubicBezTo>
                              <a:pt x="6975577" y="230844"/>
                              <a:pt x="6963413" y="293484"/>
                              <a:pt x="6973704" y="494270"/>
                            </a:cubicBezTo>
                            <a:cubicBezTo>
                              <a:pt x="6983995" y="695056"/>
                              <a:pt x="6968547" y="758638"/>
                              <a:pt x="6973704" y="988540"/>
                            </a:cubicBezTo>
                            <a:cubicBezTo>
                              <a:pt x="6815664" y="1022417"/>
                              <a:pt x="6716654" y="953415"/>
                              <a:pt x="6532036" y="988540"/>
                            </a:cubicBezTo>
                            <a:cubicBezTo>
                              <a:pt x="6347418" y="1023665"/>
                              <a:pt x="6236579" y="955001"/>
                              <a:pt x="6160105" y="988540"/>
                            </a:cubicBezTo>
                            <a:cubicBezTo>
                              <a:pt x="6083631" y="1022079"/>
                              <a:pt x="5691621" y="963118"/>
                              <a:pt x="5509226" y="988540"/>
                            </a:cubicBezTo>
                            <a:cubicBezTo>
                              <a:pt x="5326831" y="1013962"/>
                              <a:pt x="5259153" y="943080"/>
                              <a:pt x="5067558" y="988540"/>
                            </a:cubicBezTo>
                            <a:cubicBezTo>
                              <a:pt x="4875963" y="1034000"/>
                              <a:pt x="4758454" y="979339"/>
                              <a:pt x="4486416" y="988540"/>
                            </a:cubicBezTo>
                            <a:cubicBezTo>
                              <a:pt x="4214378" y="997741"/>
                              <a:pt x="4243701" y="946478"/>
                              <a:pt x="4044748" y="988540"/>
                            </a:cubicBezTo>
                            <a:cubicBezTo>
                              <a:pt x="3845795" y="1030602"/>
                              <a:pt x="3643037" y="965630"/>
                              <a:pt x="3324132" y="988540"/>
                            </a:cubicBezTo>
                            <a:cubicBezTo>
                              <a:pt x="3005227" y="1011450"/>
                              <a:pt x="2826708" y="958630"/>
                              <a:pt x="2603516" y="988540"/>
                            </a:cubicBezTo>
                            <a:cubicBezTo>
                              <a:pt x="2380324" y="1018450"/>
                              <a:pt x="2388576" y="964633"/>
                              <a:pt x="2231585" y="988540"/>
                            </a:cubicBezTo>
                            <a:cubicBezTo>
                              <a:pt x="2074594" y="1012447"/>
                              <a:pt x="1731276" y="927336"/>
                              <a:pt x="1580706" y="988540"/>
                            </a:cubicBezTo>
                            <a:cubicBezTo>
                              <a:pt x="1430136" y="1049744"/>
                              <a:pt x="1081719" y="935003"/>
                              <a:pt x="860090" y="988540"/>
                            </a:cubicBezTo>
                            <a:cubicBezTo>
                              <a:pt x="638461" y="1042077"/>
                              <a:pt x="386825" y="923998"/>
                              <a:pt x="0" y="988540"/>
                            </a:cubicBezTo>
                            <a:cubicBezTo>
                              <a:pt x="-406" y="793656"/>
                              <a:pt x="18692" y="630997"/>
                              <a:pt x="0" y="484385"/>
                            </a:cubicBezTo>
                            <a:cubicBezTo>
                              <a:pt x="-18692" y="337774"/>
                              <a:pt x="50617" y="227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3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30755D-9A6D-4F4F-8997-A8E2864AC89F}"/>
                  </a:ext>
                </a:extLst>
              </p:cNvPr>
              <p:cNvSpPr/>
              <p:nvPr/>
            </p:nvSpPr>
            <p:spPr>
              <a:xfrm>
                <a:off x="976696" y="2216960"/>
                <a:ext cx="6973704" cy="988540"/>
              </a:xfrm>
              <a:custGeom>
                <a:avLst/>
                <a:gdLst>
                  <a:gd name="connsiteX0" fmla="*/ 0 w 6973704"/>
                  <a:gd name="connsiteY0" fmla="*/ 0 h 988540"/>
                  <a:gd name="connsiteX1" fmla="*/ 650879 w 6973704"/>
                  <a:gd name="connsiteY1" fmla="*/ 0 h 988540"/>
                  <a:gd name="connsiteX2" fmla="*/ 1022810 w 6973704"/>
                  <a:gd name="connsiteY2" fmla="*/ 0 h 988540"/>
                  <a:gd name="connsiteX3" fmla="*/ 1603952 w 6973704"/>
                  <a:gd name="connsiteY3" fmla="*/ 0 h 988540"/>
                  <a:gd name="connsiteX4" fmla="*/ 2254831 w 6973704"/>
                  <a:gd name="connsiteY4" fmla="*/ 0 h 988540"/>
                  <a:gd name="connsiteX5" fmla="*/ 2626762 w 6973704"/>
                  <a:gd name="connsiteY5" fmla="*/ 0 h 988540"/>
                  <a:gd name="connsiteX6" fmla="*/ 3138167 w 6973704"/>
                  <a:gd name="connsiteY6" fmla="*/ 0 h 988540"/>
                  <a:gd name="connsiteX7" fmla="*/ 3649572 w 6973704"/>
                  <a:gd name="connsiteY7" fmla="*/ 0 h 988540"/>
                  <a:gd name="connsiteX8" fmla="*/ 4021503 w 6973704"/>
                  <a:gd name="connsiteY8" fmla="*/ 0 h 988540"/>
                  <a:gd name="connsiteX9" fmla="*/ 4742119 w 6973704"/>
                  <a:gd name="connsiteY9" fmla="*/ 0 h 988540"/>
                  <a:gd name="connsiteX10" fmla="*/ 5253524 w 6973704"/>
                  <a:gd name="connsiteY10" fmla="*/ 0 h 988540"/>
                  <a:gd name="connsiteX11" fmla="*/ 5764929 w 6973704"/>
                  <a:gd name="connsiteY11" fmla="*/ 0 h 988540"/>
                  <a:gd name="connsiteX12" fmla="*/ 6415808 w 6973704"/>
                  <a:gd name="connsiteY12" fmla="*/ 0 h 988540"/>
                  <a:gd name="connsiteX13" fmla="*/ 6973704 w 6973704"/>
                  <a:gd name="connsiteY13" fmla="*/ 0 h 988540"/>
                  <a:gd name="connsiteX14" fmla="*/ 6973704 w 6973704"/>
                  <a:gd name="connsiteY14" fmla="*/ 484385 h 988540"/>
                  <a:gd name="connsiteX15" fmla="*/ 6973704 w 6973704"/>
                  <a:gd name="connsiteY15" fmla="*/ 988540 h 988540"/>
                  <a:gd name="connsiteX16" fmla="*/ 6322825 w 6973704"/>
                  <a:gd name="connsiteY16" fmla="*/ 988540 h 988540"/>
                  <a:gd name="connsiteX17" fmla="*/ 5950894 w 6973704"/>
                  <a:gd name="connsiteY17" fmla="*/ 988540 h 988540"/>
                  <a:gd name="connsiteX18" fmla="*/ 5509226 w 6973704"/>
                  <a:gd name="connsiteY18" fmla="*/ 988540 h 988540"/>
                  <a:gd name="connsiteX19" fmla="*/ 5067558 w 6973704"/>
                  <a:gd name="connsiteY19" fmla="*/ 988540 h 988540"/>
                  <a:gd name="connsiteX20" fmla="*/ 4556153 w 6973704"/>
                  <a:gd name="connsiteY20" fmla="*/ 988540 h 988540"/>
                  <a:gd name="connsiteX21" fmla="*/ 4114485 w 6973704"/>
                  <a:gd name="connsiteY21" fmla="*/ 988540 h 988540"/>
                  <a:gd name="connsiteX22" fmla="*/ 3463606 w 6973704"/>
                  <a:gd name="connsiteY22" fmla="*/ 988540 h 988540"/>
                  <a:gd name="connsiteX23" fmla="*/ 3091675 w 6973704"/>
                  <a:gd name="connsiteY23" fmla="*/ 988540 h 988540"/>
                  <a:gd name="connsiteX24" fmla="*/ 2650008 w 6973704"/>
                  <a:gd name="connsiteY24" fmla="*/ 988540 h 988540"/>
                  <a:gd name="connsiteX25" fmla="*/ 2208340 w 6973704"/>
                  <a:gd name="connsiteY25" fmla="*/ 988540 h 988540"/>
                  <a:gd name="connsiteX26" fmla="*/ 1696935 w 6973704"/>
                  <a:gd name="connsiteY26" fmla="*/ 988540 h 988540"/>
                  <a:gd name="connsiteX27" fmla="*/ 1046056 w 6973704"/>
                  <a:gd name="connsiteY27" fmla="*/ 988540 h 988540"/>
                  <a:gd name="connsiteX28" fmla="*/ 0 w 6973704"/>
                  <a:gd name="connsiteY28" fmla="*/ 988540 h 988540"/>
                  <a:gd name="connsiteX29" fmla="*/ 0 w 6973704"/>
                  <a:gd name="connsiteY29" fmla="*/ 484385 h 988540"/>
                  <a:gd name="connsiteX30" fmla="*/ 0 w 6973704"/>
                  <a:gd name="connsiteY30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973704" h="988540" fill="none" extrusionOk="0">
                    <a:moveTo>
                      <a:pt x="0" y="0"/>
                    </a:moveTo>
                    <a:cubicBezTo>
                      <a:pt x="177386" y="-2559"/>
                      <a:pt x="437146" y="8315"/>
                      <a:pt x="650879" y="0"/>
                    </a:cubicBezTo>
                    <a:cubicBezTo>
                      <a:pt x="864612" y="-8315"/>
                      <a:pt x="945598" y="4553"/>
                      <a:pt x="1022810" y="0"/>
                    </a:cubicBezTo>
                    <a:cubicBezTo>
                      <a:pt x="1100022" y="-4553"/>
                      <a:pt x="1351296" y="53847"/>
                      <a:pt x="1603952" y="0"/>
                    </a:cubicBezTo>
                    <a:cubicBezTo>
                      <a:pt x="1856608" y="-53847"/>
                      <a:pt x="2051031" y="27358"/>
                      <a:pt x="2254831" y="0"/>
                    </a:cubicBezTo>
                    <a:cubicBezTo>
                      <a:pt x="2458631" y="-27358"/>
                      <a:pt x="2488355" y="14433"/>
                      <a:pt x="2626762" y="0"/>
                    </a:cubicBezTo>
                    <a:cubicBezTo>
                      <a:pt x="2765169" y="-14433"/>
                      <a:pt x="2926047" y="40413"/>
                      <a:pt x="3138167" y="0"/>
                    </a:cubicBezTo>
                    <a:cubicBezTo>
                      <a:pt x="3350287" y="-40413"/>
                      <a:pt x="3492659" y="25237"/>
                      <a:pt x="3649572" y="0"/>
                    </a:cubicBezTo>
                    <a:cubicBezTo>
                      <a:pt x="3806486" y="-25237"/>
                      <a:pt x="3938729" y="4484"/>
                      <a:pt x="4021503" y="0"/>
                    </a:cubicBezTo>
                    <a:cubicBezTo>
                      <a:pt x="4104277" y="-4484"/>
                      <a:pt x="4385954" y="25666"/>
                      <a:pt x="4742119" y="0"/>
                    </a:cubicBezTo>
                    <a:cubicBezTo>
                      <a:pt x="5098284" y="-25666"/>
                      <a:pt x="5090953" y="38559"/>
                      <a:pt x="5253524" y="0"/>
                    </a:cubicBezTo>
                    <a:cubicBezTo>
                      <a:pt x="5416096" y="-38559"/>
                      <a:pt x="5524000" y="51688"/>
                      <a:pt x="5764929" y="0"/>
                    </a:cubicBezTo>
                    <a:cubicBezTo>
                      <a:pt x="6005858" y="-51688"/>
                      <a:pt x="6095369" y="28951"/>
                      <a:pt x="6415808" y="0"/>
                    </a:cubicBezTo>
                    <a:cubicBezTo>
                      <a:pt x="6736247" y="-28951"/>
                      <a:pt x="6740432" y="17319"/>
                      <a:pt x="6973704" y="0"/>
                    </a:cubicBezTo>
                    <a:cubicBezTo>
                      <a:pt x="6994266" y="130910"/>
                      <a:pt x="6932092" y="266954"/>
                      <a:pt x="6973704" y="484385"/>
                    </a:cubicBezTo>
                    <a:cubicBezTo>
                      <a:pt x="7015316" y="701816"/>
                      <a:pt x="6947938" y="804055"/>
                      <a:pt x="6973704" y="988540"/>
                    </a:cubicBezTo>
                    <a:cubicBezTo>
                      <a:pt x="6732317" y="1037959"/>
                      <a:pt x="6497798" y="978252"/>
                      <a:pt x="6322825" y="988540"/>
                    </a:cubicBezTo>
                    <a:cubicBezTo>
                      <a:pt x="6147852" y="998828"/>
                      <a:pt x="6044367" y="979067"/>
                      <a:pt x="5950894" y="988540"/>
                    </a:cubicBezTo>
                    <a:cubicBezTo>
                      <a:pt x="5857421" y="998013"/>
                      <a:pt x="5688640" y="939052"/>
                      <a:pt x="5509226" y="988540"/>
                    </a:cubicBezTo>
                    <a:cubicBezTo>
                      <a:pt x="5329812" y="1038028"/>
                      <a:pt x="5203429" y="955464"/>
                      <a:pt x="5067558" y="988540"/>
                    </a:cubicBezTo>
                    <a:cubicBezTo>
                      <a:pt x="4931687" y="1021616"/>
                      <a:pt x="4771801" y="987850"/>
                      <a:pt x="4556153" y="988540"/>
                    </a:cubicBezTo>
                    <a:cubicBezTo>
                      <a:pt x="4340506" y="989230"/>
                      <a:pt x="4238340" y="987995"/>
                      <a:pt x="4114485" y="988540"/>
                    </a:cubicBezTo>
                    <a:cubicBezTo>
                      <a:pt x="3990630" y="989085"/>
                      <a:pt x="3740507" y="914002"/>
                      <a:pt x="3463606" y="988540"/>
                    </a:cubicBezTo>
                    <a:cubicBezTo>
                      <a:pt x="3186705" y="1063078"/>
                      <a:pt x="3253215" y="959024"/>
                      <a:pt x="3091675" y="988540"/>
                    </a:cubicBezTo>
                    <a:cubicBezTo>
                      <a:pt x="2930135" y="1018056"/>
                      <a:pt x="2856473" y="976062"/>
                      <a:pt x="2650008" y="988540"/>
                    </a:cubicBezTo>
                    <a:cubicBezTo>
                      <a:pt x="2443543" y="1001018"/>
                      <a:pt x="2364707" y="981687"/>
                      <a:pt x="2208340" y="988540"/>
                    </a:cubicBezTo>
                    <a:cubicBezTo>
                      <a:pt x="2051973" y="995393"/>
                      <a:pt x="1919929" y="939974"/>
                      <a:pt x="1696935" y="988540"/>
                    </a:cubicBezTo>
                    <a:cubicBezTo>
                      <a:pt x="1473941" y="1037106"/>
                      <a:pt x="1298637" y="975289"/>
                      <a:pt x="1046056" y="988540"/>
                    </a:cubicBezTo>
                    <a:cubicBezTo>
                      <a:pt x="793475" y="1001791"/>
                      <a:pt x="380716" y="988379"/>
                      <a:pt x="0" y="988540"/>
                    </a:cubicBezTo>
                    <a:cubicBezTo>
                      <a:pt x="-58304" y="778255"/>
                      <a:pt x="31544" y="700986"/>
                      <a:pt x="0" y="484385"/>
                    </a:cubicBezTo>
                    <a:cubicBezTo>
                      <a:pt x="-31544" y="267784"/>
                      <a:pt x="9685" y="180895"/>
                      <a:pt x="0" y="0"/>
                    </a:cubicBezTo>
                    <a:close/>
                  </a:path>
                  <a:path w="6973704" h="988540" stroke="0" extrusionOk="0">
                    <a:moveTo>
                      <a:pt x="0" y="0"/>
                    </a:moveTo>
                    <a:cubicBezTo>
                      <a:pt x="160462" y="-46787"/>
                      <a:pt x="309060" y="31621"/>
                      <a:pt x="581142" y="0"/>
                    </a:cubicBezTo>
                    <a:cubicBezTo>
                      <a:pt x="853224" y="-31621"/>
                      <a:pt x="1131433" y="4399"/>
                      <a:pt x="1301758" y="0"/>
                    </a:cubicBezTo>
                    <a:cubicBezTo>
                      <a:pt x="1472083" y="-4399"/>
                      <a:pt x="1592741" y="35174"/>
                      <a:pt x="1673689" y="0"/>
                    </a:cubicBezTo>
                    <a:cubicBezTo>
                      <a:pt x="1754637" y="-35174"/>
                      <a:pt x="2015912" y="24261"/>
                      <a:pt x="2115357" y="0"/>
                    </a:cubicBezTo>
                    <a:cubicBezTo>
                      <a:pt x="2214802" y="-24261"/>
                      <a:pt x="2340808" y="39092"/>
                      <a:pt x="2487288" y="0"/>
                    </a:cubicBezTo>
                    <a:cubicBezTo>
                      <a:pt x="2633768" y="-39092"/>
                      <a:pt x="3012226" y="68853"/>
                      <a:pt x="3207904" y="0"/>
                    </a:cubicBezTo>
                    <a:cubicBezTo>
                      <a:pt x="3403582" y="-68853"/>
                      <a:pt x="3557572" y="54361"/>
                      <a:pt x="3789046" y="0"/>
                    </a:cubicBezTo>
                    <a:cubicBezTo>
                      <a:pt x="4020520" y="-54361"/>
                      <a:pt x="4158429" y="61253"/>
                      <a:pt x="4300451" y="0"/>
                    </a:cubicBezTo>
                    <a:cubicBezTo>
                      <a:pt x="4442473" y="-61253"/>
                      <a:pt x="4629520" y="1629"/>
                      <a:pt x="4881593" y="0"/>
                    </a:cubicBezTo>
                    <a:cubicBezTo>
                      <a:pt x="5133666" y="-1629"/>
                      <a:pt x="5135150" y="4761"/>
                      <a:pt x="5253524" y="0"/>
                    </a:cubicBezTo>
                    <a:cubicBezTo>
                      <a:pt x="5371898" y="-4761"/>
                      <a:pt x="5518102" y="24188"/>
                      <a:pt x="5695192" y="0"/>
                    </a:cubicBezTo>
                    <a:cubicBezTo>
                      <a:pt x="5872282" y="-24188"/>
                      <a:pt x="6192521" y="44288"/>
                      <a:pt x="6346071" y="0"/>
                    </a:cubicBezTo>
                    <a:cubicBezTo>
                      <a:pt x="6499621" y="-44288"/>
                      <a:pt x="6826568" y="58058"/>
                      <a:pt x="6973704" y="0"/>
                    </a:cubicBezTo>
                    <a:cubicBezTo>
                      <a:pt x="6975577" y="230844"/>
                      <a:pt x="6963413" y="293484"/>
                      <a:pt x="6973704" y="494270"/>
                    </a:cubicBezTo>
                    <a:cubicBezTo>
                      <a:pt x="6983995" y="695056"/>
                      <a:pt x="6968547" y="758638"/>
                      <a:pt x="6973704" y="988540"/>
                    </a:cubicBezTo>
                    <a:cubicBezTo>
                      <a:pt x="6815664" y="1022417"/>
                      <a:pt x="6716654" y="953415"/>
                      <a:pt x="6532036" y="988540"/>
                    </a:cubicBezTo>
                    <a:cubicBezTo>
                      <a:pt x="6347418" y="1023665"/>
                      <a:pt x="6236579" y="955001"/>
                      <a:pt x="6160105" y="988540"/>
                    </a:cubicBezTo>
                    <a:cubicBezTo>
                      <a:pt x="6083631" y="1022079"/>
                      <a:pt x="5691621" y="963118"/>
                      <a:pt x="5509226" y="988540"/>
                    </a:cubicBezTo>
                    <a:cubicBezTo>
                      <a:pt x="5326831" y="1013962"/>
                      <a:pt x="5259153" y="943080"/>
                      <a:pt x="5067558" y="988540"/>
                    </a:cubicBezTo>
                    <a:cubicBezTo>
                      <a:pt x="4875963" y="1034000"/>
                      <a:pt x="4758454" y="979339"/>
                      <a:pt x="4486416" y="988540"/>
                    </a:cubicBezTo>
                    <a:cubicBezTo>
                      <a:pt x="4214378" y="997741"/>
                      <a:pt x="4243701" y="946478"/>
                      <a:pt x="4044748" y="988540"/>
                    </a:cubicBezTo>
                    <a:cubicBezTo>
                      <a:pt x="3845795" y="1030602"/>
                      <a:pt x="3643037" y="965630"/>
                      <a:pt x="3324132" y="988540"/>
                    </a:cubicBezTo>
                    <a:cubicBezTo>
                      <a:pt x="3005227" y="1011450"/>
                      <a:pt x="2826708" y="958630"/>
                      <a:pt x="2603516" y="988540"/>
                    </a:cubicBezTo>
                    <a:cubicBezTo>
                      <a:pt x="2380324" y="1018450"/>
                      <a:pt x="2388576" y="964633"/>
                      <a:pt x="2231585" y="988540"/>
                    </a:cubicBezTo>
                    <a:cubicBezTo>
                      <a:pt x="2074594" y="1012447"/>
                      <a:pt x="1731276" y="927336"/>
                      <a:pt x="1580706" y="988540"/>
                    </a:cubicBezTo>
                    <a:cubicBezTo>
                      <a:pt x="1430136" y="1049744"/>
                      <a:pt x="1081719" y="935003"/>
                      <a:pt x="860090" y="988540"/>
                    </a:cubicBezTo>
                    <a:cubicBezTo>
                      <a:pt x="638461" y="1042077"/>
                      <a:pt x="386825" y="923998"/>
                      <a:pt x="0" y="988540"/>
                    </a:cubicBezTo>
                    <a:cubicBezTo>
                      <a:pt x="-406" y="793656"/>
                      <a:pt x="18692" y="630997"/>
                      <a:pt x="0" y="484385"/>
                    </a:cubicBezTo>
                    <a:cubicBezTo>
                      <a:pt x="-18692" y="337774"/>
                      <a:pt x="50617" y="22783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30755D-9A6D-4F4F-8997-A8E2864AC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96" y="2216960"/>
                <a:ext cx="6973704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973704"/>
                          <a:gd name="connsiteY0" fmla="*/ 0 h 988540"/>
                          <a:gd name="connsiteX1" fmla="*/ 650879 w 6973704"/>
                          <a:gd name="connsiteY1" fmla="*/ 0 h 988540"/>
                          <a:gd name="connsiteX2" fmla="*/ 1022810 w 6973704"/>
                          <a:gd name="connsiteY2" fmla="*/ 0 h 988540"/>
                          <a:gd name="connsiteX3" fmla="*/ 1603952 w 6973704"/>
                          <a:gd name="connsiteY3" fmla="*/ 0 h 988540"/>
                          <a:gd name="connsiteX4" fmla="*/ 2254831 w 6973704"/>
                          <a:gd name="connsiteY4" fmla="*/ 0 h 988540"/>
                          <a:gd name="connsiteX5" fmla="*/ 2626762 w 6973704"/>
                          <a:gd name="connsiteY5" fmla="*/ 0 h 988540"/>
                          <a:gd name="connsiteX6" fmla="*/ 3138167 w 6973704"/>
                          <a:gd name="connsiteY6" fmla="*/ 0 h 988540"/>
                          <a:gd name="connsiteX7" fmla="*/ 3649572 w 6973704"/>
                          <a:gd name="connsiteY7" fmla="*/ 0 h 988540"/>
                          <a:gd name="connsiteX8" fmla="*/ 4021503 w 6973704"/>
                          <a:gd name="connsiteY8" fmla="*/ 0 h 988540"/>
                          <a:gd name="connsiteX9" fmla="*/ 4742119 w 6973704"/>
                          <a:gd name="connsiteY9" fmla="*/ 0 h 988540"/>
                          <a:gd name="connsiteX10" fmla="*/ 5253524 w 6973704"/>
                          <a:gd name="connsiteY10" fmla="*/ 0 h 988540"/>
                          <a:gd name="connsiteX11" fmla="*/ 5764929 w 6973704"/>
                          <a:gd name="connsiteY11" fmla="*/ 0 h 988540"/>
                          <a:gd name="connsiteX12" fmla="*/ 6415808 w 6973704"/>
                          <a:gd name="connsiteY12" fmla="*/ 0 h 988540"/>
                          <a:gd name="connsiteX13" fmla="*/ 6973704 w 6973704"/>
                          <a:gd name="connsiteY13" fmla="*/ 0 h 988540"/>
                          <a:gd name="connsiteX14" fmla="*/ 6973704 w 6973704"/>
                          <a:gd name="connsiteY14" fmla="*/ 484385 h 988540"/>
                          <a:gd name="connsiteX15" fmla="*/ 6973704 w 6973704"/>
                          <a:gd name="connsiteY15" fmla="*/ 988540 h 988540"/>
                          <a:gd name="connsiteX16" fmla="*/ 6322825 w 6973704"/>
                          <a:gd name="connsiteY16" fmla="*/ 988540 h 988540"/>
                          <a:gd name="connsiteX17" fmla="*/ 5950894 w 6973704"/>
                          <a:gd name="connsiteY17" fmla="*/ 988540 h 988540"/>
                          <a:gd name="connsiteX18" fmla="*/ 5509226 w 6973704"/>
                          <a:gd name="connsiteY18" fmla="*/ 988540 h 988540"/>
                          <a:gd name="connsiteX19" fmla="*/ 5067558 w 6973704"/>
                          <a:gd name="connsiteY19" fmla="*/ 988540 h 988540"/>
                          <a:gd name="connsiteX20" fmla="*/ 4556153 w 6973704"/>
                          <a:gd name="connsiteY20" fmla="*/ 988540 h 988540"/>
                          <a:gd name="connsiteX21" fmla="*/ 4114485 w 6973704"/>
                          <a:gd name="connsiteY21" fmla="*/ 988540 h 988540"/>
                          <a:gd name="connsiteX22" fmla="*/ 3463606 w 6973704"/>
                          <a:gd name="connsiteY22" fmla="*/ 988540 h 988540"/>
                          <a:gd name="connsiteX23" fmla="*/ 3091675 w 6973704"/>
                          <a:gd name="connsiteY23" fmla="*/ 988540 h 988540"/>
                          <a:gd name="connsiteX24" fmla="*/ 2650008 w 6973704"/>
                          <a:gd name="connsiteY24" fmla="*/ 988540 h 988540"/>
                          <a:gd name="connsiteX25" fmla="*/ 2208340 w 6973704"/>
                          <a:gd name="connsiteY25" fmla="*/ 988540 h 988540"/>
                          <a:gd name="connsiteX26" fmla="*/ 1696935 w 6973704"/>
                          <a:gd name="connsiteY26" fmla="*/ 988540 h 988540"/>
                          <a:gd name="connsiteX27" fmla="*/ 1046056 w 6973704"/>
                          <a:gd name="connsiteY27" fmla="*/ 988540 h 988540"/>
                          <a:gd name="connsiteX28" fmla="*/ 0 w 6973704"/>
                          <a:gd name="connsiteY28" fmla="*/ 988540 h 988540"/>
                          <a:gd name="connsiteX29" fmla="*/ 0 w 6973704"/>
                          <a:gd name="connsiteY29" fmla="*/ 484385 h 988540"/>
                          <a:gd name="connsiteX30" fmla="*/ 0 w 6973704"/>
                          <a:gd name="connsiteY30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6973704" h="988540" fill="none" extrusionOk="0">
                            <a:moveTo>
                              <a:pt x="0" y="0"/>
                            </a:moveTo>
                            <a:cubicBezTo>
                              <a:pt x="177386" y="-2559"/>
                              <a:pt x="437146" y="8315"/>
                              <a:pt x="650879" y="0"/>
                            </a:cubicBezTo>
                            <a:cubicBezTo>
                              <a:pt x="864612" y="-8315"/>
                              <a:pt x="945598" y="4553"/>
                              <a:pt x="1022810" y="0"/>
                            </a:cubicBezTo>
                            <a:cubicBezTo>
                              <a:pt x="1100022" y="-4553"/>
                              <a:pt x="1351296" y="53847"/>
                              <a:pt x="1603952" y="0"/>
                            </a:cubicBezTo>
                            <a:cubicBezTo>
                              <a:pt x="1856608" y="-53847"/>
                              <a:pt x="2051031" y="27358"/>
                              <a:pt x="2254831" y="0"/>
                            </a:cubicBezTo>
                            <a:cubicBezTo>
                              <a:pt x="2458631" y="-27358"/>
                              <a:pt x="2488355" y="14433"/>
                              <a:pt x="2626762" y="0"/>
                            </a:cubicBezTo>
                            <a:cubicBezTo>
                              <a:pt x="2765169" y="-14433"/>
                              <a:pt x="2926047" y="40413"/>
                              <a:pt x="3138167" y="0"/>
                            </a:cubicBezTo>
                            <a:cubicBezTo>
                              <a:pt x="3350287" y="-40413"/>
                              <a:pt x="3492659" y="25237"/>
                              <a:pt x="3649572" y="0"/>
                            </a:cubicBezTo>
                            <a:cubicBezTo>
                              <a:pt x="3806486" y="-25237"/>
                              <a:pt x="3938729" y="4484"/>
                              <a:pt x="4021503" y="0"/>
                            </a:cubicBezTo>
                            <a:cubicBezTo>
                              <a:pt x="4104277" y="-4484"/>
                              <a:pt x="4385954" y="25666"/>
                              <a:pt x="4742119" y="0"/>
                            </a:cubicBezTo>
                            <a:cubicBezTo>
                              <a:pt x="5098284" y="-25666"/>
                              <a:pt x="5090953" y="38559"/>
                              <a:pt x="5253524" y="0"/>
                            </a:cubicBezTo>
                            <a:cubicBezTo>
                              <a:pt x="5416096" y="-38559"/>
                              <a:pt x="5524000" y="51688"/>
                              <a:pt x="5764929" y="0"/>
                            </a:cubicBezTo>
                            <a:cubicBezTo>
                              <a:pt x="6005858" y="-51688"/>
                              <a:pt x="6095369" y="28951"/>
                              <a:pt x="6415808" y="0"/>
                            </a:cubicBezTo>
                            <a:cubicBezTo>
                              <a:pt x="6736247" y="-28951"/>
                              <a:pt x="6740432" y="17319"/>
                              <a:pt x="6973704" y="0"/>
                            </a:cubicBezTo>
                            <a:cubicBezTo>
                              <a:pt x="6994266" y="130910"/>
                              <a:pt x="6932092" y="266954"/>
                              <a:pt x="6973704" y="484385"/>
                            </a:cubicBezTo>
                            <a:cubicBezTo>
                              <a:pt x="7015316" y="701816"/>
                              <a:pt x="6947938" y="804055"/>
                              <a:pt x="6973704" y="988540"/>
                            </a:cubicBezTo>
                            <a:cubicBezTo>
                              <a:pt x="6732317" y="1037959"/>
                              <a:pt x="6497798" y="978252"/>
                              <a:pt x="6322825" y="988540"/>
                            </a:cubicBezTo>
                            <a:cubicBezTo>
                              <a:pt x="6147852" y="998828"/>
                              <a:pt x="6044367" y="979067"/>
                              <a:pt x="5950894" y="988540"/>
                            </a:cubicBezTo>
                            <a:cubicBezTo>
                              <a:pt x="5857421" y="998013"/>
                              <a:pt x="5688640" y="939052"/>
                              <a:pt x="5509226" y="988540"/>
                            </a:cubicBezTo>
                            <a:cubicBezTo>
                              <a:pt x="5329812" y="1038028"/>
                              <a:pt x="5203429" y="955464"/>
                              <a:pt x="5067558" y="988540"/>
                            </a:cubicBezTo>
                            <a:cubicBezTo>
                              <a:pt x="4931687" y="1021616"/>
                              <a:pt x="4771801" y="987850"/>
                              <a:pt x="4556153" y="988540"/>
                            </a:cubicBezTo>
                            <a:cubicBezTo>
                              <a:pt x="4340506" y="989230"/>
                              <a:pt x="4238340" y="987995"/>
                              <a:pt x="4114485" y="988540"/>
                            </a:cubicBezTo>
                            <a:cubicBezTo>
                              <a:pt x="3990630" y="989085"/>
                              <a:pt x="3740507" y="914002"/>
                              <a:pt x="3463606" y="988540"/>
                            </a:cubicBezTo>
                            <a:cubicBezTo>
                              <a:pt x="3186705" y="1063078"/>
                              <a:pt x="3253215" y="959024"/>
                              <a:pt x="3091675" y="988540"/>
                            </a:cubicBezTo>
                            <a:cubicBezTo>
                              <a:pt x="2930135" y="1018056"/>
                              <a:pt x="2856473" y="976062"/>
                              <a:pt x="2650008" y="988540"/>
                            </a:cubicBezTo>
                            <a:cubicBezTo>
                              <a:pt x="2443543" y="1001018"/>
                              <a:pt x="2364707" y="981687"/>
                              <a:pt x="2208340" y="988540"/>
                            </a:cubicBezTo>
                            <a:cubicBezTo>
                              <a:pt x="2051973" y="995393"/>
                              <a:pt x="1919929" y="939974"/>
                              <a:pt x="1696935" y="988540"/>
                            </a:cubicBezTo>
                            <a:cubicBezTo>
                              <a:pt x="1473941" y="1037106"/>
                              <a:pt x="1298637" y="975289"/>
                              <a:pt x="1046056" y="988540"/>
                            </a:cubicBezTo>
                            <a:cubicBezTo>
                              <a:pt x="793475" y="1001791"/>
                              <a:pt x="380716" y="988379"/>
                              <a:pt x="0" y="988540"/>
                            </a:cubicBezTo>
                            <a:cubicBezTo>
                              <a:pt x="-58304" y="778255"/>
                              <a:pt x="31544" y="700986"/>
                              <a:pt x="0" y="484385"/>
                            </a:cubicBezTo>
                            <a:cubicBezTo>
                              <a:pt x="-31544" y="267784"/>
                              <a:pt x="9685" y="180895"/>
                              <a:pt x="0" y="0"/>
                            </a:cubicBezTo>
                            <a:close/>
                          </a:path>
                          <a:path w="6973704" h="988540" stroke="0" extrusionOk="0">
                            <a:moveTo>
                              <a:pt x="0" y="0"/>
                            </a:moveTo>
                            <a:cubicBezTo>
                              <a:pt x="160462" y="-46787"/>
                              <a:pt x="309060" y="31621"/>
                              <a:pt x="581142" y="0"/>
                            </a:cubicBezTo>
                            <a:cubicBezTo>
                              <a:pt x="853224" y="-31621"/>
                              <a:pt x="1131433" y="4399"/>
                              <a:pt x="1301758" y="0"/>
                            </a:cubicBezTo>
                            <a:cubicBezTo>
                              <a:pt x="1472083" y="-4399"/>
                              <a:pt x="1592741" y="35174"/>
                              <a:pt x="1673689" y="0"/>
                            </a:cubicBezTo>
                            <a:cubicBezTo>
                              <a:pt x="1754637" y="-35174"/>
                              <a:pt x="2015912" y="24261"/>
                              <a:pt x="2115357" y="0"/>
                            </a:cubicBezTo>
                            <a:cubicBezTo>
                              <a:pt x="2214802" y="-24261"/>
                              <a:pt x="2340808" y="39092"/>
                              <a:pt x="2487288" y="0"/>
                            </a:cubicBezTo>
                            <a:cubicBezTo>
                              <a:pt x="2633768" y="-39092"/>
                              <a:pt x="3012226" y="68853"/>
                              <a:pt x="3207904" y="0"/>
                            </a:cubicBezTo>
                            <a:cubicBezTo>
                              <a:pt x="3403582" y="-68853"/>
                              <a:pt x="3557572" y="54361"/>
                              <a:pt x="3789046" y="0"/>
                            </a:cubicBezTo>
                            <a:cubicBezTo>
                              <a:pt x="4020520" y="-54361"/>
                              <a:pt x="4158429" y="61253"/>
                              <a:pt x="4300451" y="0"/>
                            </a:cubicBezTo>
                            <a:cubicBezTo>
                              <a:pt x="4442473" y="-61253"/>
                              <a:pt x="4629520" y="1629"/>
                              <a:pt x="4881593" y="0"/>
                            </a:cubicBezTo>
                            <a:cubicBezTo>
                              <a:pt x="5133666" y="-1629"/>
                              <a:pt x="5135150" y="4761"/>
                              <a:pt x="5253524" y="0"/>
                            </a:cubicBezTo>
                            <a:cubicBezTo>
                              <a:pt x="5371898" y="-4761"/>
                              <a:pt x="5518102" y="24188"/>
                              <a:pt x="5695192" y="0"/>
                            </a:cubicBezTo>
                            <a:cubicBezTo>
                              <a:pt x="5872282" y="-24188"/>
                              <a:pt x="6192521" y="44288"/>
                              <a:pt x="6346071" y="0"/>
                            </a:cubicBezTo>
                            <a:cubicBezTo>
                              <a:pt x="6499621" y="-44288"/>
                              <a:pt x="6826568" y="58058"/>
                              <a:pt x="6973704" y="0"/>
                            </a:cubicBezTo>
                            <a:cubicBezTo>
                              <a:pt x="6975577" y="230844"/>
                              <a:pt x="6963413" y="293484"/>
                              <a:pt x="6973704" y="494270"/>
                            </a:cubicBezTo>
                            <a:cubicBezTo>
                              <a:pt x="6983995" y="695056"/>
                              <a:pt x="6968547" y="758638"/>
                              <a:pt x="6973704" y="988540"/>
                            </a:cubicBezTo>
                            <a:cubicBezTo>
                              <a:pt x="6815664" y="1022417"/>
                              <a:pt x="6716654" y="953415"/>
                              <a:pt x="6532036" y="988540"/>
                            </a:cubicBezTo>
                            <a:cubicBezTo>
                              <a:pt x="6347418" y="1023665"/>
                              <a:pt x="6236579" y="955001"/>
                              <a:pt x="6160105" y="988540"/>
                            </a:cubicBezTo>
                            <a:cubicBezTo>
                              <a:pt x="6083631" y="1022079"/>
                              <a:pt x="5691621" y="963118"/>
                              <a:pt x="5509226" y="988540"/>
                            </a:cubicBezTo>
                            <a:cubicBezTo>
                              <a:pt x="5326831" y="1013962"/>
                              <a:pt x="5259153" y="943080"/>
                              <a:pt x="5067558" y="988540"/>
                            </a:cubicBezTo>
                            <a:cubicBezTo>
                              <a:pt x="4875963" y="1034000"/>
                              <a:pt x="4758454" y="979339"/>
                              <a:pt x="4486416" y="988540"/>
                            </a:cubicBezTo>
                            <a:cubicBezTo>
                              <a:pt x="4214378" y="997741"/>
                              <a:pt x="4243701" y="946478"/>
                              <a:pt x="4044748" y="988540"/>
                            </a:cubicBezTo>
                            <a:cubicBezTo>
                              <a:pt x="3845795" y="1030602"/>
                              <a:pt x="3643037" y="965630"/>
                              <a:pt x="3324132" y="988540"/>
                            </a:cubicBezTo>
                            <a:cubicBezTo>
                              <a:pt x="3005227" y="1011450"/>
                              <a:pt x="2826708" y="958630"/>
                              <a:pt x="2603516" y="988540"/>
                            </a:cubicBezTo>
                            <a:cubicBezTo>
                              <a:pt x="2380324" y="1018450"/>
                              <a:pt x="2388576" y="964633"/>
                              <a:pt x="2231585" y="988540"/>
                            </a:cubicBezTo>
                            <a:cubicBezTo>
                              <a:pt x="2074594" y="1012447"/>
                              <a:pt x="1731276" y="927336"/>
                              <a:pt x="1580706" y="988540"/>
                            </a:cubicBezTo>
                            <a:cubicBezTo>
                              <a:pt x="1430136" y="1049744"/>
                              <a:pt x="1081719" y="935003"/>
                              <a:pt x="860090" y="988540"/>
                            </a:cubicBezTo>
                            <a:cubicBezTo>
                              <a:pt x="638461" y="1042077"/>
                              <a:pt x="386825" y="923998"/>
                              <a:pt x="0" y="988540"/>
                            </a:cubicBezTo>
                            <a:cubicBezTo>
                              <a:pt x="-406" y="793656"/>
                              <a:pt x="18692" y="630997"/>
                              <a:pt x="0" y="484385"/>
                            </a:cubicBezTo>
                            <a:cubicBezTo>
                              <a:pt x="-18692" y="337774"/>
                              <a:pt x="50617" y="227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Values</a:t>
            </a:r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5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+8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-10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-5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799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-8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5800" y="136713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States Under Agent’s Control: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81600" y="556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Calibri" pitchFamily="34" charset="0"/>
              </a:rPr>
              <a:t>Terminal States:</a:t>
            </a:r>
          </a:p>
        </p:txBody>
      </p:sp>
      <p:pic>
        <p:nvPicPr>
          <p:cNvPr id="92" name="Picture 9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067083" y="1828800"/>
            <a:ext cx="2920953" cy="457112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512316" y="60198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39000" y="1371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 pitchFamily="34" charset="0"/>
              </a:rPr>
              <a:t>States Under Opponent’s Control:</a:t>
            </a:r>
          </a:p>
        </p:txBody>
      </p:sp>
      <p:pic>
        <p:nvPicPr>
          <p:cNvPr id="93" name="Picture 9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899451" y="1828800"/>
            <a:ext cx="2919874" cy="456943"/>
          </a:xfrm>
          <a:prstGeom prst="rect">
            <a:avLst/>
          </a:prstGeom>
          <a:noFill/>
          <a:ln/>
          <a:effectLst/>
        </p:spPr>
      </p:pic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6" grpId="0" animBg="1"/>
      <p:bldP spid="87" grpId="0"/>
      <p:bldP spid="9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  <a:r>
              <a:rPr lang="en-US" sz="2400" dirty="0"/>
              <a:t>calculate utilities for some fixed policy (not optimal utilities!) until convergence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  <a:r>
              <a:rPr lang="en-US" sz="2400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/>
              <a:t>Repeat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(much) faster under some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5050" y="12954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33970"/>
            <a:ext cx="4419600" cy="21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23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" y="990600"/>
                <a:ext cx="9804400" cy="4729164"/>
              </a:xfrm>
            </p:spPr>
            <p:txBody>
              <a:bodyPr/>
              <a:lstStyle/>
              <a:p>
                <a:pPr lvl="3"/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Initialization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/>
                  <a:t> arbitrarily for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Evaluation</a:t>
                </a:r>
                <a:r>
                  <a:rPr lang="en-US" sz="2400" dirty="0"/>
                  <a:t>: For fixed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ym typeface="Symbol" pitchFamily="18" charset="2"/>
                  </a:rPr>
                  <a:t>, find values with policy evaluation:</a:t>
                </a:r>
              </a:p>
              <a:p>
                <a:pPr lvl="1"/>
                <a:r>
                  <a:rPr lang="en-US" sz="2000" dirty="0">
                    <a:sym typeface="Symbol" pitchFamily="18" charset="2"/>
                  </a:rPr>
                  <a:t>Iterate until values converge:</a:t>
                </a:r>
              </a:p>
              <a:p>
                <a:endParaRPr lang="en-US" sz="2400" dirty="0">
                  <a:sym typeface="Symbol" pitchFamily="18" charset="2"/>
                </a:endParaRPr>
              </a:p>
              <a:p>
                <a:endParaRPr lang="en-US" sz="2400" dirty="0">
                  <a:sym typeface="Symbol" pitchFamily="18" charset="2"/>
                </a:endParaRPr>
              </a:p>
              <a:p>
                <a:endParaRPr lang="en-US" sz="2400" dirty="0">
                  <a:sym typeface="Symbol" pitchFamily="18" charset="2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b="1" dirty="0"/>
                  <a:t>Improvement</a:t>
                </a:r>
                <a:r>
                  <a:rPr lang="en-US" sz="2400" dirty="0"/>
                  <a:t>: For fixed values, get a better policy using policy extraction</a:t>
                </a:r>
              </a:p>
              <a:p>
                <a:pPr lvl="1"/>
                <a:r>
                  <a:rPr lang="en-US" sz="2000" dirty="0"/>
                  <a:t>One-step look-ahead: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𝑆</m:t>
                    </m:r>
                  </m:oMath>
                </a14:m>
                <a:r>
                  <a:rPr lang="en-US" sz="2000" dirty="0"/>
                  <a:t> then return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pt-BR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sSup>
                      <m:sSupPr>
                        <m:ctrlPr>
                          <a:rPr lang="pt-BR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; else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r>
                  <a:rPr lang="en-US" sz="2000" dirty="0"/>
                  <a:t> and go to 2. </a:t>
                </a:r>
              </a:p>
            </p:txBody>
          </p:sp>
        </mc:Choice>
        <mc:Fallback xmlns="">
          <p:sp>
            <p:nvSpPr>
              <p:cNvPr id="17623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990600"/>
                <a:ext cx="9804400" cy="4729164"/>
              </a:xfrm>
              <a:blipFill>
                <a:blip r:embed="rId3"/>
                <a:stretch>
                  <a:fillRect l="-995" b="-19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787ED8-D1EE-4059-BD02-EBD3AF4B0423}"/>
                  </a:ext>
                </a:extLst>
              </p:cNvPr>
              <p:cNvSpPr/>
              <p:nvPr/>
            </p:nvSpPr>
            <p:spPr>
              <a:xfrm>
                <a:off x="1066800" y="3003103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787ED8-D1EE-4059-BD02-EBD3AF4B0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03103"/>
                <a:ext cx="7469481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D33809-5112-4D1F-B99C-6B881B9454DF}"/>
                  </a:ext>
                </a:extLst>
              </p:cNvPr>
              <p:cNvSpPr/>
              <p:nvPr/>
            </p:nvSpPr>
            <p:spPr>
              <a:xfrm>
                <a:off x="951968" y="5101014"/>
                <a:ext cx="7581756" cy="988540"/>
              </a:xfrm>
              <a:custGeom>
                <a:avLst/>
                <a:gdLst>
                  <a:gd name="connsiteX0" fmla="*/ 0 w 7581756"/>
                  <a:gd name="connsiteY0" fmla="*/ 0 h 988540"/>
                  <a:gd name="connsiteX1" fmla="*/ 659030 w 7581756"/>
                  <a:gd name="connsiteY1" fmla="*/ 0 h 988540"/>
                  <a:gd name="connsiteX2" fmla="*/ 1318059 w 7581756"/>
                  <a:gd name="connsiteY2" fmla="*/ 0 h 988540"/>
                  <a:gd name="connsiteX3" fmla="*/ 1673818 w 7581756"/>
                  <a:gd name="connsiteY3" fmla="*/ 0 h 988540"/>
                  <a:gd name="connsiteX4" fmla="*/ 2181213 w 7581756"/>
                  <a:gd name="connsiteY4" fmla="*/ 0 h 988540"/>
                  <a:gd name="connsiteX5" fmla="*/ 2688607 w 7581756"/>
                  <a:gd name="connsiteY5" fmla="*/ 0 h 988540"/>
                  <a:gd name="connsiteX6" fmla="*/ 3044367 w 7581756"/>
                  <a:gd name="connsiteY6" fmla="*/ 0 h 988540"/>
                  <a:gd name="connsiteX7" fmla="*/ 3779214 w 7581756"/>
                  <a:gd name="connsiteY7" fmla="*/ 0 h 988540"/>
                  <a:gd name="connsiteX8" fmla="*/ 4286608 w 7581756"/>
                  <a:gd name="connsiteY8" fmla="*/ 0 h 988540"/>
                  <a:gd name="connsiteX9" fmla="*/ 4794003 w 7581756"/>
                  <a:gd name="connsiteY9" fmla="*/ 0 h 988540"/>
                  <a:gd name="connsiteX10" fmla="*/ 5453032 w 7581756"/>
                  <a:gd name="connsiteY10" fmla="*/ 0 h 988540"/>
                  <a:gd name="connsiteX11" fmla="*/ 5808792 w 7581756"/>
                  <a:gd name="connsiteY11" fmla="*/ 0 h 988540"/>
                  <a:gd name="connsiteX12" fmla="*/ 6316186 w 7581756"/>
                  <a:gd name="connsiteY12" fmla="*/ 0 h 988540"/>
                  <a:gd name="connsiteX13" fmla="*/ 6747763 w 7581756"/>
                  <a:gd name="connsiteY13" fmla="*/ 0 h 988540"/>
                  <a:gd name="connsiteX14" fmla="*/ 7581756 w 7581756"/>
                  <a:gd name="connsiteY14" fmla="*/ 0 h 988540"/>
                  <a:gd name="connsiteX15" fmla="*/ 7581756 w 7581756"/>
                  <a:gd name="connsiteY15" fmla="*/ 474499 h 988540"/>
                  <a:gd name="connsiteX16" fmla="*/ 7581756 w 7581756"/>
                  <a:gd name="connsiteY16" fmla="*/ 988540 h 988540"/>
                  <a:gd name="connsiteX17" fmla="*/ 7074362 w 7581756"/>
                  <a:gd name="connsiteY17" fmla="*/ 988540 h 988540"/>
                  <a:gd name="connsiteX18" fmla="*/ 6566967 w 7581756"/>
                  <a:gd name="connsiteY18" fmla="*/ 988540 h 988540"/>
                  <a:gd name="connsiteX19" fmla="*/ 6135390 w 7581756"/>
                  <a:gd name="connsiteY19" fmla="*/ 988540 h 988540"/>
                  <a:gd name="connsiteX20" fmla="*/ 5476361 w 7581756"/>
                  <a:gd name="connsiteY20" fmla="*/ 988540 h 988540"/>
                  <a:gd name="connsiteX21" fmla="*/ 5120601 w 7581756"/>
                  <a:gd name="connsiteY21" fmla="*/ 988540 h 988540"/>
                  <a:gd name="connsiteX22" fmla="*/ 4689024 w 7581756"/>
                  <a:gd name="connsiteY22" fmla="*/ 988540 h 988540"/>
                  <a:gd name="connsiteX23" fmla="*/ 4257448 w 7581756"/>
                  <a:gd name="connsiteY23" fmla="*/ 988540 h 988540"/>
                  <a:gd name="connsiteX24" fmla="*/ 3750053 w 7581756"/>
                  <a:gd name="connsiteY24" fmla="*/ 988540 h 988540"/>
                  <a:gd name="connsiteX25" fmla="*/ 3091024 w 7581756"/>
                  <a:gd name="connsiteY25" fmla="*/ 988540 h 988540"/>
                  <a:gd name="connsiteX26" fmla="*/ 2356176 w 7581756"/>
                  <a:gd name="connsiteY26" fmla="*/ 988540 h 988540"/>
                  <a:gd name="connsiteX27" fmla="*/ 1697147 w 7581756"/>
                  <a:gd name="connsiteY27" fmla="*/ 988540 h 988540"/>
                  <a:gd name="connsiteX28" fmla="*/ 1265570 w 7581756"/>
                  <a:gd name="connsiteY28" fmla="*/ 988540 h 988540"/>
                  <a:gd name="connsiteX29" fmla="*/ 909811 w 7581756"/>
                  <a:gd name="connsiteY29" fmla="*/ 988540 h 988540"/>
                  <a:gd name="connsiteX30" fmla="*/ 0 w 7581756"/>
                  <a:gd name="connsiteY30" fmla="*/ 988540 h 988540"/>
                  <a:gd name="connsiteX31" fmla="*/ 0 w 7581756"/>
                  <a:gd name="connsiteY31" fmla="*/ 474499 h 988540"/>
                  <a:gd name="connsiteX32" fmla="*/ 0 w 7581756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581756" h="988540" fill="none" extrusionOk="0">
                    <a:moveTo>
                      <a:pt x="0" y="0"/>
                    </a:moveTo>
                    <a:cubicBezTo>
                      <a:pt x="174405" y="-6200"/>
                      <a:pt x="449574" y="9651"/>
                      <a:pt x="659030" y="0"/>
                    </a:cubicBezTo>
                    <a:cubicBezTo>
                      <a:pt x="868486" y="-9651"/>
                      <a:pt x="1059468" y="77708"/>
                      <a:pt x="1318059" y="0"/>
                    </a:cubicBezTo>
                    <a:cubicBezTo>
                      <a:pt x="1576650" y="-77708"/>
                      <a:pt x="1504952" y="40720"/>
                      <a:pt x="1673818" y="0"/>
                    </a:cubicBezTo>
                    <a:cubicBezTo>
                      <a:pt x="1842684" y="-40720"/>
                      <a:pt x="2078167" y="15748"/>
                      <a:pt x="2181213" y="0"/>
                    </a:cubicBezTo>
                    <a:cubicBezTo>
                      <a:pt x="2284260" y="-15748"/>
                      <a:pt x="2506413" y="33896"/>
                      <a:pt x="2688607" y="0"/>
                    </a:cubicBezTo>
                    <a:cubicBezTo>
                      <a:pt x="2870801" y="-33896"/>
                      <a:pt x="2867572" y="20085"/>
                      <a:pt x="3044367" y="0"/>
                    </a:cubicBezTo>
                    <a:cubicBezTo>
                      <a:pt x="3221162" y="-20085"/>
                      <a:pt x="3562209" y="76291"/>
                      <a:pt x="3779214" y="0"/>
                    </a:cubicBezTo>
                    <a:cubicBezTo>
                      <a:pt x="3996219" y="-76291"/>
                      <a:pt x="4144691" y="8082"/>
                      <a:pt x="4286608" y="0"/>
                    </a:cubicBezTo>
                    <a:cubicBezTo>
                      <a:pt x="4428525" y="-8082"/>
                      <a:pt x="4589820" y="58020"/>
                      <a:pt x="4794003" y="0"/>
                    </a:cubicBezTo>
                    <a:cubicBezTo>
                      <a:pt x="4998187" y="-58020"/>
                      <a:pt x="5158140" y="51009"/>
                      <a:pt x="5453032" y="0"/>
                    </a:cubicBezTo>
                    <a:cubicBezTo>
                      <a:pt x="5747924" y="-51009"/>
                      <a:pt x="5693253" y="30548"/>
                      <a:pt x="5808792" y="0"/>
                    </a:cubicBezTo>
                    <a:cubicBezTo>
                      <a:pt x="5924331" y="-30548"/>
                      <a:pt x="6170308" y="54229"/>
                      <a:pt x="6316186" y="0"/>
                    </a:cubicBezTo>
                    <a:cubicBezTo>
                      <a:pt x="6462064" y="-54229"/>
                      <a:pt x="6536989" y="41341"/>
                      <a:pt x="6747763" y="0"/>
                    </a:cubicBezTo>
                    <a:cubicBezTo>
                      <a:pt x="6958537" y="-41341"/>
                      <a:pt x="7392949" y="37346"/>
                      <a:pt x="7581756" y="0"/>
                    </a:cubicBezTo>
                    <a:cubicBezTo>
                      <a:pt x="7584289" y="173703"/>
                      <a:pt x="7555153" y="298725"/>
                      <a:pt x="7581756" y="474499"/>
                    </a:cubicBezTo>
                    <a:cubicBezTo>
                      <a:pt x="7608359" y="650273"/>
                      <a:pt x="7575941" y="811035"/>
                      <a:pt x="7581756" y="988540"/>
                    </a:cubicBezTo>
                    <a:cubicBezTo>
                      <a:pt x="7404896" y="1029943"/>
                      <a:pt x="7251129" y="945442"/>
                      <a:pt x="7074362" y="988540"/>
                    </a:cubicBezTo>
                    <a:cubicBezTo>
                      <a:pt x="6897595" y="1031638"/>
                      <a:pt x="6815091" y="951153"/>
                      <a:pt x="6566967" y="988540"/>
                    </a:cubicBezTo>
                    <a:cubicBezTo>
                      <a:pt x="6318844" y="1025927"/>
                      <a:pt x="6267859" y="952989"/>
                      <a:pt x="6135390" y="988540"/>
                    </a:cubicBezTo>
                    <a:cubicBezTo>
                      <a:pt x="6002921" y="1024091"/>
                      <a:pt x="5661282" y="929712"/>
                      <a:pt x="5476361" y="988540"/>
                    </a:cubicBezTo>
                    <a:cubicBezTo>
                      <a:pt x="5291440" y="1047368"/>
                      <a:pt x="5215901" y="965926"/>
                      <a:pt x="5120601" y="988540"/>
                    </a:cubicBezTo>
                    <a:cubicBezTo>
                      <a:pt x="5025301" y="1011154"/>
                      <a:pt x="4829285" y="969955"/>
                      <a:pt x="4689024" y="988540"/>
                    </a:cubicBezTo>
                    <a:cubicBezTo>
                      <a:pt x="4548763" y="1007125"/>
                      <a:pt x="4396607" y="937732"/>
                      <a:pt x="4257448" y="988540"/>
                    </a:cubicBezTo>
                    <a:cubicBezTo>
                      <a:pt x="4118289" y="1039348"/>
                      <a:pt x="3946732" y="973958"/>
                      <a:pt x="3750053" y="988540"/>
                    </a:cubicBezTo>
                    <a:cubicBezTo>
                      <a:pt x="3553375" y="1003122"/>
                      <a:pt x="3305038" y="970312"/>
                      <a:pt x="3091024" y="988540"/>
                    </a:cubicBezTo>
                    <a:cubicBezTo>
                      <a:pt x="2877010" y="1006768"/>
                      <a:pt x="2672954" y="982079"/>
                      <a:pt x="2356176" y="988540"/>
                    </a:cubicBezTo>
                    <a:cubicBezTo>
                      <a:pt x="2039398" y="995001"/>
                      <a:pt x="1941405" y="931954"/>
                      <a:pt x="1697147" y="988540"/>
                    </a:cubicBezTo>
                    <a:cubicBezTo>
                      <a:pt x="1452889" y="1045126"/>
                      <a:pt x="1385739" y="963943"/>
                      <a:pt x="1265570" y="988540"/>
                    </a:cubicBezTo>
                    <a:cubicBezTo>
                      <a:pt x="1145401" y="1013137"/>
                      <a:pt x="1035700" y="964339"/>
                      <a:pt x="909811" y="988540"/>
                    </a:cubicBezTo>
                    <a:cubicBezTo>
                      <a:pt x="783922" y="1012741"/>
                      <a:pt x="200453" y="93885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581756" h="988540" stroke="0" extrusionOk="0">
                    <a:moveTo>
                      <a:pt x="0" y="0"/>
                    </a:moveTo>
                    <a:cubicBezTo>
                      <a:pt x="149306" y="-22643"/>
                      <a:pt x="359863" y="32071"/>
                      <a:pt x="583212" y="0"/>
                    </a:cubicBezTo>
                    <a:cubicBezTo>
                      <a:pt x="806561" y="-32071"/>
                      <a:pt x="1140014" y="429"/>
                      <a:pt x="1318059" y="0"/>
                    </a:cubicBezTo>
                    <a:cubicBezTo>
                      <a:pt x="1496104" y="-429"/>
                      <a:pt x="1518535" y="10028"/>
                      <a:pt x="1673818" y="0"/>
                    </a:cubicBezTo>
                    <a:cubicBezTo>
                      <a:pt x="1829101" y="-10028"/>
                      <a:pt x="1932279" y="8166"/>
                      <a:pt x="2105395" y="0"/>
                    </a:cubicBezTo>
                    <a:cubicBezTo>
                      <a:pt x="2278511" y="-8166"/>
                      <a:pt x="2356344" y="12106"/>
                      <a:pt x="2461155" y="0"/>
                    </a:cubicBezTo>
                    <a:cubicBezTo>
                      <a:pt x="2565966" y="-12106"/>
                      <a:pt x="2855409" y="5304"/>
                      <a:pt x="3196002" y="0"/>
                    </a:cubicBezTo>
                    <a:cubicBezTo>
                      <a:pt x="3536595" y="-5304"/>
                      <a:pt x="3553101" y="65751"/>
                      <a:pt x="3779214" y="0"/>
                    </a:cubicBezTo>
                    <a:cubicBezTo>
                      <a:pt x="4005327" y="-65751"/>
                      <a:pt x="4071170" y="22181"/>
                      <a:pt x="4286608" y="0"/>
                    </a:cubicBezTo>
                    <a:cubicBezTo>
                      <a:pt x="4502046" y="-22181"/>
                      <a:pt x="4582025" y="22181"/>
                      <a:pt x="4869820" y="0"/>
                    </a:cubicBezTo>
                    <a:cubicBezTo>
                      <a:pt x="5157615" y="-22181"/>
                      <a:pt x="5071396" y="8935"/>
                      <a:pt x="5225580" y="0"/>
                    </a:cubicBezTo>
                    <a:cubicBezTo>
                      <a:pt x="5379764" y="-8935"/>
                      <a:pt x="5521331" y="1944"/>
                      <a:pt x="5657156" y="0"/>
                    </a:cubicBezTo>
                    <a:cubicBezTo>
                      <a:pt x="5792981" y="-1944"/>
                      <a:pt x="6015955" y="24494"/>
                      <a:pt x="6316186" y="0"/>
                    </a:cubicBezTo>
                    <a:cubicBezTo>
                      <a:pt x="6616417" y="-24494"/>
                      <a:pt x="6581170" y="43712"/>
                      <a:pt x="6747763" y="0"/>
                    </a:cubicBezTo>
                    <a:cubicBezTo>
                      <a:pt x="6914356" y="-43712"/>
                      <a:pt x="7402799" y="16721"/>
                      <a:pt x="7581756" y="0"/>
                    </a:cubicBezTo>
                    <a:cubicBezTo>
                      <a:pt x="7614643" y="176967"/>
                      <a:pt x="7536671" y="268058"/>
                      <a:pt x="7581756" y="514041"/>
                    </a:cubicBezTo>
                    <a:cubicBezTo>
                      <a:pt x="7626841" y="760024"/>
                      <a:pt x="7569304" y="891434"/>
                      <a:pt x="7581756" y="988540"/>
                    </a:cubicBezTo>
                    <a:cubicBezTo>
                      <a:pt x="7456391" y="1000545"/>
                      <a:pt x="7356533" y="988276"/>
                      <a:pt x="7225997" y="988540"/>
                    </a:cubicBezTo>
                    <a:cubicBezTo>
                      <a:pt x="7095461" y="988804"/>
                      <a:pt x="6712925" y="922021"/>
                      <a:pt x="6566967" y="988540"/>
                    </a:cubicBezTo>
                    <a:cubicBezTo>
                      <a:pt x="6421009" y="1055059"/>
                      <a:pt x="6282015" y="939042"/>
                      <a:pt x="6135390" y="988540"/>
                    </a:cubicBezTo>
                    <a:cubicBezTo>
                      <a:pt x="5988765" y="1038038"/>
                      <a:pt x="5800663" y="956594"/>
                      <a:pt x="5552178" y="988540"/>
                    </a:cubicBezTo>
                    <a:cubicBezTo>
                      <a:pt x="5303693" y="1020486"/>
                      <a:pt x="5265035" y="942051"/>
                      <a:pt x="5120601" y="988540"/>
                    </a:cubicBezTo>
                    <a:cubicBezTo>
                      <a:pt x="4976167" y="1035029"/>
                      <a:pt x="4622689" y="943108"/>
                      <a:pt x="4385754" y="988540"/>
                    </a:cubicBezTo>
                    <a:cubicBezTo>
                      <a:pt x="4148819" y="1033972"/>
                      <a:pt x="3956382" y="929164"/>
                      <a:pt x="3650907" y="988540"/>
                    </a:cubicBezTo>
                    <a:cubicBezTo>
                      <a:pt x="3345432" y="1047916"/>
                      <a:pt x="3405175" y="962070"/>
                      <a:pt x="3295148" y="988540"/>
                    </a:cubicBezTo>
                    <a:cubicBezTo>
                      <a:pt x="3185121" y="1015010"/>
                      <a:pt x="2857645" y="958048"/>
                      <a:pt x="2636118" y="988540"/>
                    </a:cubicBezTo>
                    <a:cubicBezTo>
                      <a:pt x="2414591" y="1019032"/>
                      <a:pt x="2228061" y="964050"/>
                      <a:pt x="1901271" y="988540"/>
                    </a:cubicBezTo>
                    <a:cubicBezTo>
                      <a:pt x="1574481" y="1013030"/>
                      <a:pt x="1662076" y="963511"/>
                      <a:pt x="1469694" y="988540"/>
                    </a:cubicBezTo>
                    <a:cubicBezTo>
                      <a:pt x="1277312" y="1013569"/>
                      <a:pt x="1080670" y="928594"/>
                      <a:pt x="810665" y="988540"/>
                    </a:cubicBezTo>
                    <a:cubicBezTo>
                      <a:pt x="540660" y="1048486"/>
                      <a:pt x="357823" y="980016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argmax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D33809-5112-4D1F-B99C-6B881B945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68" y="5101014"/>
                <a:ext cx="7581756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581756"/>
                          <a:gd name="connsiteY0" fmla="*/ 0 h 988540"/>
                          <a:gd name="connsiteX1" fmla="*/ 659030 w 7581756"/>
                          <a:gd name="connsiteY1" fmla="*/ 0 h 988540"/>
                          <a:gd name="connsiteX2" fmla="*/ 1318059 w 7581756"/>
                          <a:gd name="connsiteY2" fmla="*/ 0 h 988540"/>
                          <a:gd name="connsiteX3" fmla="*/ 1673818 w 7581756"/>
                          <a:gd name="connsiteY3" fmla="*/ 0 h 988540"/>
                          <a:gd name="connsiteX4" fmla="*/ 2181213 w 7581756"/>
                          <a:gd name="connsiteY4" fmla="*/ 0 h 988540"/>
                          <a:gd name="connsiteX5" fmla="*/ 2688607 w 7581756"/>
                          <a:gd name="connsiteY5" fmla="*/ 0 h 988540"/>
                          <a:gd name="connsiteX6" fmla="*/ 3044367 w 7581756"/>
                          <a:gd name="connsiteY6" fmla="*/ 0 h 988540"/>
                          <a:gd name="connsiteX7" fmla="*/ 3779214 w 7581756"/>
                          <a:gd name="connsiteY7" fmla="*/ 0 h 988540"/>
                          <a:gd name="connsiteX8" fmla="*/ 4286608 w 7581756"/>
                          <a:gd name="connsiteY8" fmla="*/ 0 h 988540"/>
                          <a:gd name="connsiteX9" fmla="*/ 4794003 w 7581756"/>
                          <a:gd name="connsiteY9" fmla="*/ 0 h 988540"/>
                          <a:gd name="connsiteX10" fmla="*/ 5453032 w 7581756"/>
                          <a:gd name="connsiteY10" fmla="*/ 0 h 988540"/>
                          <a:gd name="connsiteX11" fmla="*/ 5808792 w 7581756"/>
                          <a:gd name="connsiteY11" fmla="*/ 0 h 988540"/>
                          <a:gd name="connsiteX12" fmla="*/ 6316186 w 7581756"/>
                          <a:gd name="connsiteY12" fmla="*/ 0 h 988540"/>
                          <a:gd name="connsiteX13" fmla="*/ 6747763 w 7581756"/>
                          <a:gd name="connsiteY13" fmla="*/ 0 h 988540"/>
                          <a:gd name="connsiteX14" fmla="*/ 7581756 w 7581756"/>
                          <a:gd name="connsiteY14" fmla="*/ 0 h 988540"/>
                          <a:gd name="connsiteX15" fmla="*/ 7581756 w 7581756"/>
                          <a:gd name="connsiteY15" fmla="*/ 474499 h 988540"/>
                          <a:gd name="connsiteX16" fmla="*/ 7581756 w 7581756"/>
                          <a:gd name="connsiteY16" fmla="*/ 988540 h 988540"/>
                          <a:gd name="connsiteX17" fmla="*/ 7074362 w 7581756"/>
                          <a:gd name="connsiteY17" fmla="*/ 988540 h 988540"/>
                          <a:gd name="connsiteX18" fmla="*/ 6566967 w 7581756"/>
                          <a:gd name="connsiteY18" fmla="*/ 988540 h 988540"/>
                          <a:gd name="connsiteX19" fmla="*/ 6135390 w 7581756"/>
                          <a:gd name="connsiteY19" fmla="*/ 988540 h 988540"/>
                          <a:gd name="connsiteX20" fmla="*/ 5476361 w 7581756"/>
                          <a:gd name="connsiteY20" fmla="*/ 988540 h 988540"/>
                          <a:gd name="connsiteX21" fmla="*/ 5120601 w 7581756"/>
                          <a:gd name="connsiteY21" fmla="*/ 988540 h 988540"/>
                          <a:gd name="connsiteX22" fmla="*/ 4689024 w 7581756"/>
                          <a:gd name="connsiteY22" fmla="*/ 988540 h 988540"/>
                          <a:gd name="connsiteX23" fmla="*/ 4257448 w 7581756"/>
                          <a:gd name="connsiteY23" fmla="*/ 988540 h 988540"/>
                          <a:gd name="connsiteX24" fmla="*/ 3750053 w 7581756"/>
                          <a:gd name="connsiteY24" fmla="*/ 988540 h 988540"/>
                          <a:gd name="connsiteX25" fmla="*/ 3091024 w 7581756"/>
                          <a:gd name="connsiteY25" fmla="*/ 988540 h 988540"/>
                          <a:gd name="connsiteX26" fmla="*/ 2356176 w 7581756"/>
                          <a:gd name="connsiteY26" fmla="*/ 988540 h 988540"/>
                          <a:gd name="connsiteX27" fmla="*/ 1697147 w 7581756"/>
                          <a:gd name="connsiteY27" fmla="*/ 988540 h 988540"/>
                          <a:gd name="connsiteX28" fmla="*/ 1265570 w 7581756"/>
                          <a:gd name="connsiteY28" fmla="*/ 988540 h 988540"/>
                          <a:gd name="connsiteX29" fmla="*/ 909811 w 7581756"/>
                          <a:gd name="connsiteY29" fmla="*/ 988540 h 988540"/>
                          <a:gd name="connsiteX30" fmla="*/ 0 w 7581756"/>
                          <a:gd name="connsiteY30" fmla="*/ 988540 h 988540"/>
                          <a:gd name="connsiteX31" fmla="*/ 0 w 7581756"/>
                          <a:gd name="connsiteY31" fmla="*/ 474499 h 988540"/>
                          <a:gd name="connsiteX32" fmla="*/ 0 w 7581756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581756" h="988540" fill="none" extrusionOk="0">
                            <a:moveTo>
                              <a:pt x="0" y="0"/>
                            </a:moveTo>
                            <a:cubicBezTo>
                              <a:pt x="174405" y="-6200"/>
                              <a:pt x="449574" y="9651"/>
                              <a:pt x="659030" y="0"/>
                            </a:cubicBezTo>
                            <a:cubicBezTo>
                              <a:pt x="868486" y="-9651"/>
                              <a:pt x="1059468" y="77708"/>
                              <a:pt x="1318059" y="0"/>
                            </a:cubicBezTo>
                            <a:cubicBezTo>
                              <a:pt x="1576650" y="-77708"/>
                              <a:pt x="1504952" y="40720"/>
                              <a:pt x="1673818" y="0"/>
                            </a:cubicBezTo>
                            <a:cubicBezTo>
                              <a:pt x="1842684" y="-40720"/>
                              <a:pt x="2078167" y="15748"/>
                              <a:pt x="2181213" y="0"/>
                            </a:cubicBezTo>
                            <a:cubicBezTo>
                              <a:pt x="2284260" y="-15748"/>
                              <a:pt x="2506413" y="33896"/>
                              <a:pt x="2688607" y="0"/>
                            </a:cubicBezTo>
                            <a:cubicBezTo>
                              <a:pt x="2870801" y="-33896"/>
                              <a:pt x="2867572" y="20085"/>
                              <a:pt x="3044367" y="0"/>
                            </a:cubicBezTo>
                            <a:cubicBezTo>
                              <a:pt x="3221162" y="-20085"/>
                              <a:pt x="3562209" y="76291"/>
                              <a:pt x="3779214" y="0"/>
                            </a:cubicBezTo>
                            <a:cubicBezTo>
                              <a:pt x="3996219" y="-76291"/>
                              <a:pt x="4144691" y="8082"/>
                              <a:pt x="4286608" y="0"/>
                            </a:cubicBezTo>
                            <a:cubicBezTo>
                              <a:pt x="4428525" y="-8082"/>
                              <a:pt x="4589820" y="58020"/>
                              <a:pt x="4794003" y="0"/>
                            </a:cubicBezTo>
                            <a:cubicBezTo>
                              <a:pt x="4998187" y="-58020"/>
                              <a:pt x="5158140" y="51009"/>
                              <a:pt x="5453032" y="0"/>
                            </a:cubicBezTo>
                            <a:cubicBezTo>
                              <a:pt x="5747924" y="-51009"/>
                              <a:pt x="5693253" y="30548"/>
                              <a:pt x="5808792" y="0"/>
                            </a:cubicBezTo>
                            <a:cubicBezTo>
                              <a:pt x="5924331" y="-30548"/>
                              <a:pt x="6170308" y="54229"/>
                              <a:pt x="6316186" y="0"/>
                            </a:cubicBezTo>
                            <a:cubicBezTo>
                              <a:pt x="6462064" y="-54229"/>
                              <a:pt x="6536989" y="41341"/>
                              <a:pt x="6747763" y="0"/>
                            </a:cubicBezTo>
                            <a:cubicBezTo>
                              <a:pt x="6958537" y="-41341"/>
                              <a:pt x="7392949" y="37346"/>
                              <a:pt x="7581756" y="0"/>
                            </a:cubicBezTo>
                            <a:cubicBezTo>
                              <a:pt x="7584289" y="173703"/>
                              <a:pt x="7555153" y="298725"/>
                              <a:pt x="7581756" y="474499"/>
                            </a:cubicBezTo>
                            <a:cubicBezTo>
                              <a:pt x="7608359" y="650273"/>
                              <a:pt x="7575941" y="811035"/>
                              <a:pt x="7581756" y="988540"/>
                            </a:cubicBezTo>
                            <a:cubicBezTo>
                              <a:pt x="7404896" y="1029943"/>
                              <a:pt x="7251129" y="945442"/>
                              <a:pt x="7074362" y="988540"/>
                            </a:cubicBezTo>
                            <a:cubicBezTo>
                              <a:pt x="6897595" y="1031638"/>
                              <a:pt x="6815091" y="951153"/>
                              <a:pt x="6566967" y="988540"/>
                            </a:cubicBezTo>
                            <a:cubicBezTo>
                              <a:pt x="6318844" y="1025927"/>
                              <a:pt x="6267859" y="952989"/>
                              <a:pt x="6135390" y="988540"/>
                            </a:cubicBezTo>
                            <a:cubicBezTo>
                              <a:pt x="6002921" y="1024091"/>
                              <a:pt x="5661282" y="929712"/>
                              <a:pt x="5476361" y="988540"/>
                            </a:cubicBezTo>
                            <a:cubicBezTo>
                              <a:pt x="5291440" y="1047368"/>
                              <a:pt x="5215901" y="965926"/>
                              <a:pt x="5120601" y="988540"/>
                            </a:cubicBezTo>
                            <a:cubicBezTo>
                              <a:pt x="5025301" y="1011154"/>
                              <a:pt x="4829285" y="969955"/>
                              <a:pt x="4689024" y="988540"/>
                            </a:cubicBezTo>
                            <a:cubicBezTo>
                              <a:pt x="4548763" y="1007125"/>
                              <a:pt x="4396607" y="937732"/>
                              <a:pt x="4257448" y="988540"/>
                            </a:cubicBezTo>
                            <a:cubicBezTo>
                              <a:pt x="4118289" y="1039348"/>
                              <a:pt x="3946732" y="973958"/>
                              <a:pt x="3750053" y="988540"/>
                            </a:cubicBezTo>
                            <a:cubicBezTo>
                              <a:pt x="3553375" y="1003122"/>
                              <a:pt x="3305038" y="970312"/>
                              <a:pt x="3091024" y="988540"/>
                            </a:cubicBezTo>
                            <a:cubicBezTo>
                              <a:pt x="2877010" y="1006768"/>
                              <a:pt x="2672954" y="982079"/>
                              <a:pt x="2356176" y="988540"/>
                            </a:cubicBezTo>
                            <a:cubicBezTo>
                              <a:pt x="2039398" y="995001"/>
                              <a:pt x="1941405" y="931954"/>
                              <a:pt x="1697147" y="988540"/>
                            </a:cubicBezTo>
                            <a:cubicBezTo>
                              <a:pt x="1452889" y="1045126"/>
                              <a:pt x="1385739" y="963943"/>
                              <a:pt x="1265570" y="988540"/>
                            </a:cubicBezTo>
                            <a:cubicBezTo>
                              <a:pt x="1145401" y="1013137"/>
                              <a:pt x="1035700" y="964339"/>
                              <a:pt x="909811" y="988540"/>
                            </a:cubicBezTo>
                            <a:cubicBezTo>
                              <a:pt x="783922" y="1012741"/>
                              <a:pt x="200453" y="93885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581756" h="988540" stroke="0" extrusionOk="0">
                            <a:moveTo>
                              <a:pt x="0" y="0"/>
                            </a:moveTo>
                            <a:cubicBezTo>
                              <a:pt x="149306" y="-22643"/>
                              <a:pt x="359863" y="32071"/>
                              <a:pt x="583212" y="0"/>
                            </a:cubicBezTo>
                            <a:cubicBezTo>
                              <a:pt x="806561" y="-32071"/>
                              <a:pt x="1140014" y="429"/>
                              <a:pt x="1318059" y="0"/>
                            </a:cubicBezTo>
                            <a:cubicBezTo>
                              <a:pt x="1496104" y="-429"/>
                              <a:pt x="1518535" y="10028"/>
                              <a:pt x="1673818" y="0"/>
                            </a:cubicBezTo>
                            <a:cubicBezTo>
                              <a:pt x="1829101" y="-10028"/>
                              <a:pt x="1932279" y="8166"/>
                              <a:pt x="2105395" y="0"/>
                            </a:cubicBezTo>
                            <a:cubicBezTo>
                              <a:pt x="2278511" y="-8166"/>
                              <a:pt x="2356344" y="12106"/>
                              <a:pt x="2461155" y="0"/>
                            </a:cubicBezTo>
                            <a:cubicBezTo>
                              <a:pt x="2565966" y="-12106"/>
                              <a:pt x="2855409" y="5304"/>
                              <a:pt x="3196002" y="0"/>
                            </a:cubicBezTo>
                            <a:cubicBezTo>
                              <a:pt x="3536595" y="-5304"/>
                              <a:pt x="3553101" y="65751"/>
                              <a:pt x="3779214" y="0"/>
                            </a:cubicBezTo>
                            <a:cubicBezTo>
                              <a:pt x="4005327" y="-65751"/>
                              <a:pt x="4071170" y="22181"/>
                              <a:pt x="4286608" y="0"/>
                            </a:cubicBezTo>
                            <a:cubicBezTo>
                              <a:pt x="4502046" y="-22181"/>
                              <a:pt x="4582025" y="22181"/>
                              <a:pt x="4869820" y="0"/>
                            </a:cubicBezTo>
                            <a:cubicBezTo>
                              <a:pt x="5157615" y="-22181"/>
                              <a:pt x="5071396" y="8935"/>
                              <a:pt x="5225580" y="0"/>
                            </a:cubicBezTo>
                            <a:cubicBezTo>
                              <a:pt x="5379764" y="-8935"/>
                              <a:pt x="5521331" y="1944"/>
                              <a:pt x="5657156" y="0"/>
                            </a:cubicBezTo>
                            <a:cubicBezTo>
                              <a:pt x="5792981" y="-1944"/>
                              <a:pt x="6015955" y="24494"/>
                              <a:pt x="6316186" y="0"/>
                            </a:cubicBezTo>
                            <a:cubicBezTo>
                              <a:pt x="6616417" y="-24494"/>
                              <a:pt x="6581170" y="43712"/>
                              <a:pt x="6747763" y="0"/>
                            </a:cubicBezTo>
                            <a:cubicBezTo>
                              <a:pt x="6914356" y="-43712"/>
                              <a:pt x="7402799" y="16721"/>
                              <a:pt x="7581756" y="0"/>
                            </a:cubicBezTo>
                            <a:cubicBezTo>
                              <a:pt x="7614643" y="176967"/>
                              <a:pt x="7536671" y="268058"/>
                              <a:pt x="7581756" y="514041"/>
                            </a:cubicBezTo>
                            <a:cubicBezTo>
                              <a:pt x="7626841" y="760024"/>
                              <a:pt x="7569304" y="891434"/>
                              <a:pt x="7581756" y="988540"/>
                            </a:cubicBezTo>
                            <a:cubicBezTo>
                              <a:pt x="7456391" y="1000545"/>
                              <a:pt x="7356533" y="988276"/>
                              <a:pt x="7225997" y="988540"/>
                            </a:cubicBezTo>
                            <a:cubicBezTo>
                              <a:pt x="7095461" y="988804"/>
                              <a:pt x="6712925" y="922021"/>
                              <a:pt x="6566967" y="988540"/>
                            </a:cubicBezTo>
                            <a:cubicBezTo>
                              <a:pt x="6421009" y="1055059"/>
                              <a:pt x="6282015" y="939042"/>
                              <a:pt x="6135390" y="988540"/>
                            </a:cubicBezTo>
                            <a:cubicBezTo>
                              <a:pt x="5988765" y="1038038"/>
                              <a:pt x="5800663" y="956594"/>
                              <a:pt x="5552178" y="988540"/>
                            </a:cubicBezTo>
                            <a:cubicBezTo>
                              <a:pt x="5303693" y="1020486"/>
                              <a:pt x="5265035" y="942051"/>
                              <a:pt x="5120601" y="988540"/>
                            </a:cubicBezTo>
                            <a:cubicBezTo>
                              <a:pt x="4976167" y="1035029"/>
                              <a:pt x="4622689" y="943108"/>
                              <a:pt x="4385754" y="988540"/>
                            </a:cubicBezTo>
                            <a:cubicBezTo>
                              <a:pt x="4148819" y="1033972"/>
                              <a:pt x="3956382" y="929164"/>
                              <a:pt x="3650907" y="988540"/>
                            </a:cubicBezTo>
                            <a:cubicBezTo>
                              <a:pt x="3345432" y="1047916"/>
                              <a:pt x="3405175" y="962070"/>
                              <a:pt x="3295148" y="988540"/>
                            </a:cubicBezTo>
                            <a:cubicBezTo>
                              <a:pt x="3185121" y="1015010"/>
                              <a:pt x="2857645" y="958048"/>
                              <a:pt x="2636118" y="988540"/>
                            </a:cubicBezTo>
                            <a:cubicBezTo>
                              <a:pt x="2414591" y="1019032"/>
                              <a:pt x="2228061" y="964050"/>
                              <a:pt x="1901271" y="988540"/>
                            </a:cubicBezTo>
                            <a:cubicBezTo>
                              <a:pt x="1574481" y="1013030"/>
                              <a:pt x="1662076" y="963511"/>
                              <a:pt x="1469694" y="988540"/>
                            </a:cubicBezTo>
                            <a:cubicBezTo>
                              <a:pt x="1277312" y="1013569"/>
                              <a:pt x="1080670" y="928594"/>
                              <a:pt x="810665" y="988540"/>
                            </a:cubicBezTo>
                            <a:cubicBezTo>
                              <a:pt x="540660" y="1048486"/>
                              <a:pt x="357823" y="980016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52F05741-7E01-4A75-AD1D-896D30EE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24" y="2363351"/>
            <a:ext cx="2428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t=0, t=1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DCD7F-B494-4F68-A147-3C98038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52260"/>
            <a:ext cx="3096057" cy="415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DDE42-BB03-41A6-A064-F36009E0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352260"/>
            <a:ext cx="3105583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9FA9B3-1B91-4F0A-AA24-ED71A9E9A0DF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9FA9B3-1B91-4F0A-AA24-ED71A9E9A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t=1, t=2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E8706-68AB-4F17-B5B7-98EA30CA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6359"/>
            <a:ext cx="3105583" cy="4163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36C5B-269A-487D-8AC8-0DB469D5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315412"/>
            <a:ext cx="3115110" cy="4143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41CB84-B0FA-49CB-8580-A9DE688A4423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41CB84-B0FA-49CB-8580-A9DE688A4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5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t=2, t=3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8854E-5BA4-4191-B784-79959DB6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916" y="1357023"/>
            <a:ext cx="3115110" cy="414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F3096-47BE-4194-8091-C436F5BA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357023"/>
            <a:ext cx="3115110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B432D1-CABF-419C-8330-8105D47D4DE3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B432D1-CABF-419C-8330-8105D47D4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4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t=3, t=4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9F10A-F29C-45B4-A6EA-CF248208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43" y="1347497"/>
            <a:ext cx="3115110" cy="416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8020B-0A7C-49D0-BED7-C098946A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347497"/>
            <a:ext cx="3153215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70FD5-DC59-49EE-B174-55E051389BB0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70FD5-DC59-49EE-B174-55E051389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03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t=4, t=5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8020B-0A7C-49D0-BED7-C098946A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73" y="1347497"/>
            <a:ext cx="3153215" cy="4163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88FFA-9937-4CC7-BEB5-3AF0B196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402746"/>
            <a:ext cx="3115110" cy="4134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D79EBB-2E3E-4EED-AD95-B80666B34C2E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D79EBB-2E3E-4EED-AD95-B80666B34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2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t=5, t=6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88FFA-9937-4CC7-BEB5-3AF0B196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61786"/>
            <a:ext cx="3115110" cy="4134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A0B55-D911-4E75-82D2-36D54CAC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361786"/>
            <a:ext cx="3124636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8A8438-4999-432F-8D61-6759DACBB2C0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8A8438-4999-432F-8D61-6759DACBB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1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Improvement – t=6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A0B55-D911-4E75-82D2-36D54CAC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97033"/>
            <a:ext cx="3124636" cy="416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FF931-67CE-425C-8565-07D4BC83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90" y="1416086"/>
            <a:ext cx="3115110" cy="4143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5A3E2-0D92-4296-8181-28803A55D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456" y="1393223"/>
            <a:ext cx="3096057" cy="4134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7A83B9-9A04-4A88-8B27-17C23D93CF0A}"/>
                  </a:ext>
                </a:extLst>
              </p:cNvPr>
              <p:cNvSpPr/>
              <p:nvPr/>
            </p:nvSpPr>
            <p:spPr>
              <a:xfrm>
                <a:off x="2305122" y="5858525"/>
                <a:ext cx="7581756" cy="988540"/>
              </a:xfrm>
              <a:custGeom>
                <a:avLst/>
                <a:gdLst>
                  <a:gd name="connsiteX0" fmla="*/ 0 w 7581756"/>
                  <a:gd name="connsiteY0" fmla="*/ 0 h 988540"/>
                  <a:gd name="connsiteX1" fmla="*/ 659030 w 7581756"/>
                  <a:gd name="connsiteY1" fmla="*/ 0 h 988540"/>
                  <a:gd name="connsiteX2" fmla="*/ 1318059 w 7581756"/>
                  <a:gd name="connsiteY2" fmla="*/ 0 h 988540"/>
                  <a:gd name="connsiteX3" fmla="*/ 1673818 w 7581756"/>
                  <a:gd name="connsiteY3" fmla="*/ 0 h 988540"/>
                  <a:gd name="connsiteX4" fmla="*/ 2181213 w 7581756"/>
                  <a:gd name="connsiteY4" fmla="*/ 0 h 988540"/>
                  <a:gd name="connsiteX5" fmla="*/ 2688607 w 7581756"/>
                  <a:gd name="connsiteY5" fmla="*/ 0 h 988540"/>
                  <a:gd name="connsiteX6" fmla="*/ 3044367 w 7581756"/>
                  <a:gd name="connsiteY6" fmla="*/ 0 h 988540"/>
                  <a:gd name="connsiteX7" fmla="*/ 3779214 w 7581756"/>
                  <a:gd name="connsiteY7" fmla="*/ 0 h 988540"/>
                  <a:gd name="connsiteX8" fmla="*/ 4286608 w 7581756"/>
                  <a:gd name="connsiteY8" fmla="*/ 0 h 988540"/>
                  <a:gd name="connsiteX9" fmla="*/ 4794003 w 7581756"/>
                  <a:gd name="connsiteY9" fmla="*/ 0 h 988540"/>
                  <a:gd name="connsiteX10" fmla="*/ 5453032 w 7581756"/>
                  <a:gd name="connsiteY10" fmla="*/ 0 h 988540"/>
                  <a:gd name="connsiteX11" fmla="*/ 5808792 w 7581756"/>
                  <a:gd name="connsiteY11" fmla="*/ 0 h 988540"/>
                  <a:gd name="connsiteX12" fmla="*/ 6316186 w 7581756"/>
                  <a:gd name="connsiteY12" fmla="*/ 0 h 988540"/>
                  <a:gd name="connsiteX13" fmla="*/ 6747763 w 7581756"/>
                  <a:gd name="connsiteY13" fmla="*/ 0 h 988540"/>
                  <a:gd name="connsiteX14" fmla="*/ 7581756 w 7581756"/>
                  <a:gd name="connsiteY14" fmla="*/ 0 h 988540"/>
                  <a:gd name="connsiteX15" fmla="*/ 7581756 w 7581756"/>
                  <a:gd name="connsiteY15" fmla="*/ 474499 h 988540"/>
                  <a:gd name="connsiteX16" fmla="*/ 7581756 w 7581756"/>
                  <a:gd name="connsiteY16" fmla="*/ 988540 h 988540"/>
                  <a:gd name="connsiteX17" fmla="*/ 7074362 w 7581756"/>
                  <a:gd name="connsiteY17" fmla="*/ 988540 h 988540"/>
                  <a:gd name="connsiteX18" fmla="*/ 6566967 w 7581756"/>
                  <a:gd name="connsiteY18" fmla="*/ 988540 h 988540"/>
                  <a:gd name="connsiteX19" fmla="*/ 6135390 w 7581756"/>
                  <a:gd name="connsiteY19" fmla="*/ 988540 h 988540"/>
                  <a:gd name="connsiteX20" fmla="*/ 5476361 w 7581756"/>
                  <a:gd name="connsiteY20" fmla="*/ 988540 h 988540"/>
                  <a:gd name="connsiteX21" fmla="*/ 5120601 w 7581756"/>
                  <a:gd name="connsiteY21" fmla="*/ 988540 h 988540"/>
                  <a:gd name="connsiteX22" fmla="*/ 4689024 w 7581756"/>
                  <a:gd name="connsiteY22" fmla="*/ 988540 h 988540"/>
                  <a:gd name="connsiteX23" fmla="*/ 4257448 w 7581756"/>
                  <a:gd name="connsiteY23" fmla="*/ 988540 h 988540"/>
                  <a:gd name="connsiteX24" fmla="*/ 3750053 w 7581756"/>
                  <a:gd name="connsiteY24" fmla="*/ 988540 h 988540"/>
                  <a:gd name="connsiteX25" fmla="*/ 3091024 w 7581756"/>
                  <a:gd name="connsiteY25" fmla="*/ 988540 h 988540"/>
                  <a:gd name="connsiteX26" fmla="*/ 2356176 w 7581756"/>
                  <a:gd name="connsiteY26" fmla="*/ 988540 h 988540"/>
                  <a:gd name="connsiteX27" fmla="*/ 1697147 w 7581756"/>
                  <a:gd name="connsiteY27" fmla="*/ 988540 h 988540"/>
                  <a:gd name="connsiteX28" fmla="*/ 1265570 w 7581756"/>
                  <a:gd name="connsiteY28" fmla="*/ 988540 h 988540"/>
                  <a:gd name="connsiteX29" fmla="*/ 909811 w 7581756"/>
                  <a:gd name="connsiteY29" fmla="*/ 988540 h 988540"/>
                  <a:gd name="connsiteX30" fmla="*/ 0 w 7581756"/>
                  <a:gd name="connsiteY30" fmla="*/ 988540 h 988540"/>
                  <a:gd name="connsiteX31" fmla="*/ 0 w 7581756"/>
                  <a:gd name="connsiteY31" fmla="*/ 474499 h 988540"/>
                  <a:gd name="connsiteX32" fmla="*/ 0 w 7581756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581756" h="988540" fill="none" extrusionOk="0">
                    <a:moveTo>
                      <a:pt x="0" y="0"/>
                    </a:moveTo>
                    <a:cubicBezTo>
                      <a:pt x="174405" y="-6200"/>
                      <a:pt x="449574" y="9651"/>
                      <a:pt x="659030" y="0"/>
                    </a:cubicBezTo>
                    <a:cubicBezTo>
                      <a:pt x="868486" y="-9651"/>
                      <a:pt x="1059468" y="77708"/>
                      <a:pt x="1318059" y="0"/>
                    </a:cubicBezTo>
                    <a:cubicBezTo>
                      <a:pt x="1576650" y="-77708"/>
                      <a:pt x="1504952" y="40720"/>
                      <a:pt x="1673818" y="0"/>
                    </a:cubicBezTo>
                    <a:cubicBezTo>
                      <a:pt x="1842684" y="-40720"/>
                      <a:pt x="2078167" y="15748"/>
                      <a:pt x="2181213" y="0"/>
                    </a:cubicBezTo>
                    <a:cubicBezTo>
                      <a:pt x="2284260" y="-15748"/>
                      <a:pt x="2506413" y="33896"/>
                      <a:pt x="2688607" y="0"/>
                    </a:cubicBezTo>
                    <a:cubicBezTo>
                      <a:pt x="2870801" y="-33896"/>
                      <a:pt x="2867572" y="20085"/>
                      <a:pt x="3044367" y="0"/>
                    </a:cubicBezTo>
                    <a:cubicBezTo>
                      <a:pt x="3221162" y="-20085"/>
                      <a:pt x="3562209" y="76291"/>
                      <a:pt x="3779214" y="0"/>
                    </a:cubicBezTo>
                    <a:cubicBezTo>
                      <a:pt x="3996219" y="-76291"/>
                      <a:pt x="4144691" y="8082"/>
                      <a:pt x="4286608" y="0"/>
                    </a:cubicBezTo>
                    <a:cubicBezTo>
                      <a:pt x="4428525" y="-8082"/>
                      <a:pt x="4589820" y="58020"/>
                      <a:pt x="4794003" y="0"/>
                    </a:cubicBezTo>
                    <a:cubicBezTo>
                      <a:pt x="4998187" y="-58020"/>
                      <a:pt x="5158140" y="51009"/>
                      <a:pt x="5453032" y="0"/>
                    </a:cubicBezTo>
                    <a:cubicBezTo>
                      <a:pt x="5747924" y="-51009"/>
                      <a:pt x="5693253" y="30548"/>
                      <a:pt x="5808792" y="0"/>
                    </a:cubicBezTo>
                    <a:cubicBezTo>
                      <a:pt x="5924331" y="-30548"/>
                      <a:pt x="6170308" y="54229"/>
                      <a:pt x="6316186" y="0"/>
                    </a:cubicBezTo>
                    <a:cubicBezTo>
                      <a:pt x="6462064" y="-54229"/>
                      <a:pt x="6536989" y="41341"/>
                      <a:pt x="6747763" y="0"/>
                    </a:cubicBezTo>
                    <a:cubicBezTo>
                      <a:pt x="6958537" y="-41341"/>
                      <a:pt x="7392949" y="37346"/>
                      <a:pt x="7581756" y="0"/>
                    </a:cubicBezTo>
                    <a:cubicBezTo>
                      <a:pt x="7584289" y="173703"/>
                      <a:pt x="7555153" y="298725"/>
                      <a:pt x="7581756" y="474499"/>
                    </a:cubicBezTo>
                    <a:cubicBezTo>
                      <a:pt x="7608359" y="650273"/>
                      <a:pt x="7575941" y="811035"/>
                      <a:pt x="7581756" y="988540"/>
                    </a:cubicBezTo>
                    <a:cubicBezTo>
                      <a:pt x="7404896" y="1029943"/>
                      <a:pt x="7251129" y="945442"/>
                      <a:pt x="7074362" y="988540"/>
                    </a:cubicBezTo>
                    <a:cubicBezTo>
                      <a:pt x="6897595" y="1031638"/>
                      <a:pt x="6815091" y="951153"/>
                      <a:pt x="6566967" y="988540"/>
                    </a:cubicBezTo>
                    <a:cubicBezTo>
                      <a:pt x="6318844" y="1025927"/>
                      <a:pt x="6267859" y="952989"/>
                      <a:pt x="6135390" y="988540"/>
                    </a:cubicBezTo>
                    <a:cubicBezTo>
                      <a:pt x="6002921" y="1024091"/>
                      <a:pt x="5661282" y="929712"/>
                      <a:pt x="5476361" y="988540"/>
                    </a:cubicBezTo>
                    <a:cubicBezTo>
                      <a:pt x="5291440" y="1047368"/>
                      <a:pt x="5215901" y="965926"/>
                      <a:pt x="5120601" y="988540"/>
                    </a:cubicBezTo>
                    <a:cubicBezTo>
                      <a:pt x="5025301" y="1011154"/>
                      <a:pt x="4829285" y="969955"/>
                      <a:pt x="4689024" y="988540"/>
                    </a:cubicBezTo>
                    <a:cubicBezTo>
                      <a:pt x="4548763" y="1007125"/>
                      <a:pt x="4396607" y="937732"/>
                      <a:pt x="4257448" y="988540"/>
                    </a:cubicBezTo>
                    <a:cubicBezTo>
                      <a:pt x="4118289" y="1039348"/>
                      <a:pt x="3946732" y="973958"/>
                      <a:pt x="3750053" y="988540"/>
                    </a:cubicBezTo>
                    <a:cubicBezTo>
                      <a:pt x="3553375" y="1003122"/>
                      <a:pt x="3305038" y="970312"/>
                      <a:pt x="3091024" y="988540"/>
                    </a:cubicBezTo>
                    <a:cubicBezTo>
                      <a:pt x="2877010" y="1006768"/>
                      <a:pt x="2672954" y="982079"/>
                      <a:pt x="2356176" y="988540"/>
                    </a:cubicBezTo>
                    <a:cubicBezTo>
                      <a:pt x="2039398" y="995001"/>
                      <a:pt x="1941405" y="931954"/>
                      <a:pt x="1697147" y="988540"/>
                    </a:cubicBezTo>
                    <a:cubicBezTo>
                      <a:pt x="1452889" y="1045126"/>
                      <a:pt x="1385739" y="963943"/>
                      <a:pt x="1265570" y="988540"/>
                    </a:cubicBezTo>
                    <a:cubicBezTo>
                      <a:pt x="1145401" y="1013137"/>
                      <a:pt x="1035700" y="964339"/>
                      <a:pt x="909811" y="988540"/>
                    </a:cubicBezTo>
                    <a:cubicBezTo>
                      <a:pt x="783922" y="1012741"/>
                      <a:pt x="200453" y="93885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581756" h="988540" stroke="0" extrusionOk="0">
                    <a:moveTo>
                      <a:pt x="0" y="0"/>
                    </a:moveTo>
                    <a:cubicBezTo>
                      <a:pt x="149306" y="-22643"/>
                      <a:pt x="359863" y="32071"/>
                      <a:pt x="583212" y="0"/>
                    </a:cubicBezTo>
                    <a:cubicBezTo>
                      <a:pt x="806561" y="-32071"/>
                      <a:pt x="1140014" y="429"/>
                      <a:pt x="1318059" y="0"/>
                    </a:cubicBezTo>
                    <a:cubicBezTo>
                      <a:pt x="1496104" y="-429"/>
                      <a:pt x="1518535" y="10028"/>
                      <a:pt x="1673818" y="0"/>
                    </a:cubicBezTo>
                    <a:cubicBezTo>
                      <a:pt x="1829101" y="-10028"/>
                      <a:pt x="1932279" y="8166"/>
                      <a:pt x="2105395" y="0"/>
                    </a:cubicBezTo>
                    <a:cubicBezTo>
                      <a:pt x="2278511" y="-8166"/>
                      <a:pt x="2356344" y="12106"/>
                      <a:pt x="2461155" y="0"/>
                    </a:cubicBezTo>
                    <a:cubicBezTo>
                      <a:pt x="2565966" y="-12106"/>
                      <a:pt x="2855409" y="5304"/>
                      <a:pt x="3196002" y="0"/>
                    </a:cubicBezTo>
                    <a:cubicBezTo>
                      <a:pt x="3536595" y="-5304"/>
                      <a:pt x="3553101" y="65751"/>
                      <a:pt x="3779214" y="0"/>
                    </a:cubicBezTo>
                    <a:cubicBezTo>
                      <a:pt x="4005327" y="-65751"/>
                      <a:pt x="4071170" y="22181"/>
                      <a:pt x="4286608" y="0"/>
                    </a:cubicBezTo>
                    <a:cubicBezTo>
                      <a:pt x="4502046" y="-22181"/>
                      <a:pt x="4582025" y="22181"/>
                      <a:pt x="4869820" y="0"/>
                    </a:cubicBezTo>
                    <a:cubicBezTo>
                      <a:pt x="5157615" y="-22181"/>
                      <a:pt x="5071396" y="8935"/>
                      <a:pt x="5225580" y="0"/>
                    </a:cubicBezTo>
                    <a:cubicBezTo>
                      <a:pt x="5379764" y="-8935"/>
                      <a:pt x="5521331" y="1944"/>
                      <a:pt x="5657156" y="0"/>
                    </a:cubicBezTo>
                    <a:cubicBezTo>
                      <a:pt x="5792981" y="-1944"/>
                      <a:pt x="6015955" y="24494"/>
                      <a:pt x="6316186" y="0"/>
                    </a:cubicBezTo>
                    <a:cubicBezTo>
                      <a:pt x="6616417" y="-24494"/>
                      <a:pt x="6581170" y="43712"/>
                      <a:pt x="6747763" y="0"/>
                    </a:cubicBezTo>
                    <a:cubicBezTo>
                      <a:pt x="6914356" y="-43712"/>
                      <a:pt x="7402799" y="16721"/>
                      <a:pt x="7581756" y="0"/>
                    </a:cubicBezTo>
                    <a:cubicBezTo>
                      <a:pt x="7614643" y="176967"/>
                      <a:pt x="7536671" y="268058"/>
                      <a:pt x="7581756" y="514041"/>
                    </a:cubicBezTo>
                    <a:cubicBezTo>
                      <a:pt x="7626841" y="760024"/>
                      <a:pt x="7569304" y="891434"/>
                      <a:pt x="7581756" y="988540"/>
                    </a:cubicBezTo>
                    <a:cubicBezTo>
                      <a:pt x="7456391" y="1000545"/>
                      <a:pt x="7356533" y="988276"/>
                      <a:pt x="7225997" y="988540"/>
                    </a:cubicBezTo>
                    <a:cubicBezTo>
                      <a:pt x="7095461" y="988804"/>
                      <a:pt x="6712925" y="922021"/>
                      <a:pt x="6566967" y="988540"/>
                    </a:cubicBezTo>
                    <a:cubicBezTo>
                      <a:pt x="6421009" y="1055059"/>
                      <a:pt x="6282015" y="939042"/>
                      <a:pt x="6135390" y="988540"/>
                    </a:cubicBezTo>
                    <a:cubicBezTo>
                      <a:pt x="5988765" y="1038038"/>
                      <a:pt x="5800663" y="956594"/>
                      <a:pt x="5552178" y="988540"/>
                    </a:cubicBezTo>
                    <a:cubicBezTo>
                      <a:pt x="5303693" y="1020486"/>
                      <a:pt x="5265035" y="942051"/>
                      <a:pt x="5120601" y="988540"/>
                    </a:cubicBezTo>
                    <a:cubicBezTo>
                      <a:pt x="4976167" y="1035029"/>
                      <a:pt x="4622689" y="943108"/>
                      <a:pt x="4385754" y="988540"/>
                    </a:cubicBezTo>
                    <a:cubicBezTo>
                      <a:pt x="4148819" y="1033972"/>
                      <a:pt x="3956382" y="929164"/>
                      <a:pt x="3650907" y="988540"/>
                    </a:cubicBezTo>
                    <a:cubicBezTo>
                      <a:pt x="3345432" y="1047916"/>
                      <a:pt x="3405175" y="962070"/>
                      <a:pt x="3295148" y="988540"/>
                    </a:cubicBezTo>
                    <a:cubicBezTo>
                      <a:pt x="3185121" y="1015010"/>
                      <a:pt x="2857645" y="958048"/>
                      <a:pt x="2636118" y="988540"/>
                    </a:cubicBezTo>
                    <a:cubicBezTo>
                      <a:pt x="2414591" y="1019032"/>
                      <a:pt x="2228061" y="964050"/>
                      <a:pt x="1901271" y="988540"/>
                    </a:cubicBezTo>
                    <a:cubicBezTo>
                      <a:pt x="1574481" y="1013030"/>
                      <a:pt x="1662076" y="963511"/>
                      <a:pt x="1469694" y="988540"/>
                    </a:cubicBezTo>
                    <a:cubicBezTo>
                      <a:pt x="1277312" y="1013569"/>
                      <a:pt x="1080670" y="928594"/>
                      <a:pt x="810665" y="988540"/>
                    </a:cubicBezTo>
                    <a:cubicBezTo>
                      <a:pt x="540660" y="1048486"/>
                      <a:pt x="357823" y="980016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argmax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7A83B9-9A04-4A88-8B27-17C23D93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122" y="5858525"/>
                <a:ext cx="7581756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581756"/>
                          <a:gd name="connsiteY0" fmla="*/ 0 h 988540"/>
                          <a:gd name="connsiteX1" fmla="*/ 659030 w 7581756"/>
                          <a:gd name="connsiteY1" fmla="*/ 0 h 988540"/>
                          <a:gd name="connsiteX2" fmla="*/ 1318059 w 7581756"/>
                          <a:gd name="connsiteY2" fmla="*/ 0 h 988540"/>
                          <a:gd name="connsiteX3" fmla="*/ 1673818 w 7581756"/>
                          <a:gd name="connsiteY3" fmla="*/ 0 h 988540"/>
                          <a:gd name="connsiteX4" fmla="*/ 2181213 w 7581756"/>
                          <a:gd name="connsiteY4" fmla="*/ 0 h 988540"/>
                          <a:gd name="connsiteX5" fmla="*/ 2688607 w 7581756"/>
                          <a:gd name="connsiteY5" fmla="*/ 0 h 988540"/>
                          <a:gd name="connsiteX6" fmla="*/ 3044367 w 7581756"/>
                          <a:gd name="connsiteY6" fmla="*/ 0 h 988540"/>
                          <a:gd name="connsiteX7" fmla="*/ 3779214 w 7581756"/>
                          <a:gd name="connsiteY7" fmla="*/ 0 h 988540"/>
                          <a:gd name="connsiteX8" fmla="*/ 4286608 w 7581756"/>
                          <a:gd name="connsiteY8" fmla="*/ 0 h 988540"/>
                          <a:gd name="connsiteX9" fmla="*/ 4794003 w 7581756"/>
                          <a:gd name="connsiteY9" fmla="*/ 0 h 988540"/>
                          <a:gd name="connsiteX10" fmla="*/ 5453032 w 7581756"/>
                          <a:gd name="connsiteY10" fmla="*/ 0 h 988540"/>
                          <a:gd name="connsiteX11" fmla="*/ 5808792 w 7581756"/>
                          <a:gd name="connsiteY11" fmla="*/ 0 h 988540"/>
                          <a:gd name="connsiteX12" fmla="*/ 6316186 w 7581756"/>
                          <a:gd name="connsiteY12" fmla="*/ 0 h 988540"/>
                          <a:gd name="connsiteX13" fmla="*/ 6747763 w 7581756"/>
                          <a:gd name="connsiteY13" fmla="*/ 0 h 988540"/>
                          <a:gd name="connsiteX14" fmla="*/ 7581756 w 7581756"/>
                          <a:gd name="connsiteY14" fmla="*/ 0 h 988540"/>
                          <a:gd name="connsiteX15" fmla="*/ 7581756 w 7581756"/>
                          <a:gd name="connsiteY15" fmla="*/ 474499 h 988540"/>
                          <a:gd name="connsiteX16" fmla="*/ 7581756 w 7581756"/>
                          <a:gd name="connsiteY16" fmla="*/ 988540 h 988540"/>
                          <a:gd name="connsiteX17" fmla="*/ 7074362 w 7581756"/>
                          <a:gd name="connsiteY17" fmla="*/ 988540 h 988540"/>
                          <a:gd name="connsiteX18" fmla="*/ 6566967 w 7581756"/>
                          <a:gd name="connsiteY18" fmla="*/ 988540 h 988540"/>
                          <a:gd name="connsiteX19" fmla="*/ 6135390 w 7581756"/>
                          <a:gd name="connsiteY19" fmla="*/ 988540 h 988540"/>
                          <a:gd name="connsiteX20" fmla="*/ 5476361 w 7581756"/>
                          <a:gd name="connsiteY20" fmla="*/ 988540 h 988540"/>
                          <a:gd name="connsiteX21" fmla="*/ 5120601 w 7581756"/>
                          <a:gd name="connsiteY21" fmla="*/ 988540 h 988540"/>
                          <a:gd name="connsiteX22" fmla="*/ 4689024 w 7581756"/>
                          <a:gd name="connsiteY22" fmla="*/ 988540 h 988540"/>
                          <a:gd name="connsiteX23" fmla="*/ 4257448 w 7581756"/>
                          <a:gd name="connsiteY23" fmla="*/ 988540 h 988540"/>
                          <a:gd name="connsiteX24" fmla="*/ 3750053 w 7581756"/>
                          <a:gd name="connsiteY24" fmla="*/ 988540 h 988540"/>
                          <a:gd name="connsiteX25" fmla="*/ 3091024 w 7581756"/>
                          <a:gd name="connsiteY25" fmla="*/ 988540 h 988540"/>
                          <a:gd name="connsiteX26" fmla="*/ 2356176 w 7581756"/>
                          <a:gd name="connsiteY26" fmla="*/ 988540 h 988540"/>
                          <a:gd name="connsiteX27" fmla="*/ 1697147 w 7581756"/>
                          <a:gd name="connsiteY27" fmla="*/ 988540 h 988540"/>
                          <a:gd name="connsiteX28" fmla="*/ 1265570 w 7581756"/>
                          <a:gd name="connsiteY28" fmla="*/ 988540 h 988540"/>
                          <a:gd name="connsiteX29" fmla="*/ 909811 w 7581756"/>
                          <a:gd name="connsiteY29" fmla="*/ 988540 h 988540"/>
                          <a:gd name="connsiteX30" fmla="*/ 0 w 7581756"/>
                          <a:gd name="connsiteY30" fmla="*/ 988540 h 988540"/>
                          <a:gd name="connsiteX31" fmla="*/ 0 w 7581756"/>
                          <a:gd name="connsiteY31" fmla="*/ 474499 h 988540"/>
                          <a:gd name="connsiteX32" fmla="*/ 0 w 7581756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581756" h="988540" fill="none" extrusionOk="0">
                            <a:moveTo>
                              <a:pt x="0" y="0"/>
                            </a:moveTo>
                            <a:cubicBezTo>
                              <a:pt x="174405" y="-6200"/>
                              <a:pt x="449574" y="9651"/>
                              <a:pt x="659030" y="0"/>
                            </a:cubicBezTo>
                            <a:cubicBezTo>
                              <a:pt x="868486" y="-9651"/>
                              <a:pt x="1059468" y="77708"/>
                              <a:pt x="1318059" y="0"/>
                            </a:cubicBezTo>
                            <a:cubicBezTo>
                              <a:pt x="1576650" y="-77708"/>
                              <a:pt x="1504952" y="40720"/>
                              <a:pt x="1673818" y="0"/>
                            </a:cubicBezTo>
                            <a:cubicBezTo>
                              <a:pt x="1842684" y="-40720"/>
                              <a:pt x="2078167" y="15748"/>
                              <a:pt x="2181213" y="0"/>
                            </a:cubicBezTo>
                            <a:cubicBezTo>
                              <a:pt x="2284260" y="-15748"/>
                              <a:pt x="2506413" y="33896"/>
                              <a:pt x="2688607" y="0"/>
                            </a:cubicBezTo>
                            <a:cubicBezTo>
                              <a:pt x="2870801" y="-33896"/>
                              <a:pt x="2867572" y="20085"/>
                              <a:pt x="3044367" y="0"/>
                            </a:cubicBezTo>
                            <a:cubicBezTo>
                              <a:pt x="3221162" y="-20085"/>
                              <a:pt x="3562209" y="76291"/>
                              <a:pt x="3779214" y="0"/>
                            </a:cubicBezTo>
                            <a:cubicBezTo>
                              <a:pt x="3996219" y="-76291"/>
                              <a:pt x="4144691" y="8082"/>
                              <a:pt x="4286608" y="0"/>
                            </a:cubicBezTo>
                            <a:cubicBezTo>
                              <a:pt x="4428525" y="-8082"/>
                              <a:pt x="4589820" y="58020"/>
                              <a:pt x="4794003" y="0"/>
                            </a:cubicBezTo>
                            <a:cubicBezTo>
                              <a:pt x="4998187" y="-58020"/>
                              <a:pt x="5158140" y="51009"/>
                              <a:pt x="5453032" y="0"/>
                            </a:cubicBezTo>
                            <a:cubicBezTo>
                              <a:pt x="5747924" y="-51009"/>
                              <a:pt x="5693253" y="30548"/>
                              <a:pt x="5808792" y="0"/>
                            </a:cubicBezTo>
                            <a:cubicBezTo>
                              <a:pt x="5924331" y="-30548"/>
                              <a:pt x="6170308" y="54229"/>
                              <a:pt x="6316186" y="0"/>
                            </a:cubicBezTo>
                            <a:cubicBezTo>
                              <a:pt x="6462064" y="-54229"/>
                              <a:pt x="6536989" y="41341"/>
                              <a:pt x="6747763" y="0"/>
                            </a:cubicBezTo>
                            <a:cubicBezTo>
                              <a:pt x="6958537" y="-41341"/>
                              <a:pt x="7392949" y="37346"/>
                              <a:pt x="7581756" y="0"/>
                            </a:cubicBezTo>
                            <a:cubicBezTo>
                              <a:pt x="7584289" y="173703"/>
                              <a:pt x="7555153" y="298725"/>
                              <a:pt x="7581756" y="474499"/>
                            </a:cubicBezTo>
                            <a:cubicBezTo>
                              <a:pt x="7608359" y="650273"/>
                              <a:pt x="7575941" y="811035"/>
                              <a:pt x="7581756" y="988540"/>
                            </a:cubicBezTo>
                            <a:cubicBezTo>
                              <a:pt x="7404896" y="1029943"/>
                              <a:pt x="7251129" y="945442"/>
                              <a:pt x="7074362" y="988540"/>
                            </a:cubicBezTo>
                            <a:cubicBezTo>
                              <a:pt x="6897595" y="1031638"/>
                              <a:pt x="6815091" y="951153"/>
                              <a:pt x="6566967" y="988540"/>
                            </a:cubicBezTo>
                            <a:cubicBezTo>
                              <a:pt x="6318844" y="1025927"/>
                              <a:pt x="6267859" y="952989"/>
                              <a:pt x="6135390" y="988540"/>
                            </a:cubicBezTo>
                            <a:cubicBezTo>
                              <a:pt x="6002921" y="1024091"/>
                              <a:pt x="5661282" y="929712"/>
                              <a:pt x="5476361" y="988540"/>
                            </a:cubicBezTo>
                            <a:cubicBezTo>
                              <a:pt x="5291440" y="1047368"/>
                              <a:pt x="5215901" y="965926"/>
                              <a:pt x="5120601" y="988540"/>
                            </a:cubicBezTo>
                            <a:cubicBezTo>
                              <a:pt x="5025301" y="1011154"/>
                              <a:pt x="4829285" y="969955"/>
                              <a:pt x="4689024" y="988540"/>
                            </a:cubicBezTo>
                            <a:cubicBezTo>
                              <a:pt x="4548763" y="1007125"/>
                              <a:pt x="4396607" y="937732"/>
                              <a:pt x="4257448" y="988540"/>
                            </a:cubicBezTo>
                            <a:cubicBezTo>
                              <a:pt x="4118289" y="1039348"/>
                              <a:pt x="3946732" y="973958"/>
                              <a:pt x="3750053" y="988540"/>
                            </a:cubicBezTo>
                            <a:cubicBezTo>
                              <a:pt x="3553375" y="1003122"/>
                              <a:pt x="3305038" y="970312"/>
                              <a:pt x="3091024" y="988540"/>
                            </a:cubicBezTo>
                            <a:cubicBezTo>
                              <a:pt x="2877010" y="1006768"/>
                              <a:pt x="2672954" y="982079"/>
                              <a:pt x="2356176" y="988540"/>
                            </a:cubicBezTo>
                            <a:cubicBezTo>
                              <a:pt x="2039398" y="995001"/>
                              <a:pt x="1941405" y="931954"/>
                              <a:pt x="1697147" y="988540"/>
                            </a:cubicBezTo>
                            <a:cubicBezTo>
                              <a:pt x="1452889" y="1045126"/>
                              <a:pt x="1385739" y="963943"/>
                              <a:pt x="1265570" y="988540"/>
                            </a:cubicBezTo>
                            <a:cubicBezTo>
                              <a:pt x="1145401" y="1013137"/>
                              <a:pt x="1035700" y="964339"/>
                              <a:pt x="909811" y="988540"/>
                            </a:cubicBezTo>
                            <a:cubicBezTo>
                              <a:pt x="783922" y="1012741"/>
                              <a:pt x="200453" y="93885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581756" h="988540" stroke="0" extrusionOk="0">
                            <a:moveTo>
                              <a:pt x="0" y="0"/>
                            </a:moveTo>
                            <a:cubicBezTo>
                              <a:pt x="149306" y="-22643"/>
                              <a:pt x="359863" y="32071"/>
                              <a:pt x="583212" y="0"/>
                            </a:cubicBezTo>
                            <a:cubicBezTo>
                              <a:pt x="806561" y="-32071"/>
                              <a:pt x="1140014" y="429"/>
                              <a:pt x="1318059" y="0"/>
                            </a:cubicBezTo>
                            <a:cubicBezTo>
                              <a:pt x="1496104" y="-429"/>
                              <a:pt x="1518535" y="10028"/>
                              <a:pt x="1673818" y="0"/>
                            </a:cubicBezTo>
                            <a:cubicBezTo>
                              <a:pt x="1829101" y="-10028"/>
                              <a:pt x="1932279" y="8166"/>
                              <a:pt x="2105395" y="0"/>
                            </a:cubicBezTo>
                            <a:cubicBezTo>
                              <a:pt x="2278511" y="-8166"/>
                              <a:pt x="2356344" y="12106"/>
                              <a:pt x="2461155" y="0"/>
                            </a:cubicBezTo>
                            <a:cubicBezTo>
                              <a:pt x="2565966" y="-12106"/>
                              <a:pt x="2855409" y="5304"/>
                              <a:pt x="3196002" y="0"/>
                            </a:cubicBezTo>
                            <a:cubicBezTo>
                              <a:pt x="3536595" y="-5304"/>
                              <a:pt x="3553101" y="65751"/>
                              <a:pt x="3779214" y="0"/>
                            </a:cubicBezTo>
                            <a:cubicBezTo>
                              <a:pt x="4005327" y="-65751"/>
                              <a:pt x="4071170" y="22181"/>
                              <a:pt x="4286608" y="0"/>
                            </a:cubicBezTo>
                            <a:cubicBezTo>
                              <a:pt x="4502046" y="-22181"/>
                              <a:pt x="4582025" y="22181"/>
                              <a:pt x="4869820" y="0"/>
                            </a:cubicBezTo>
                            <a:cubicBezTo>
                              <a:pt x="5157615" y="-22181"/>
                              <a:pt x="5071396" y="8935"/>
                              <a:pt x="5225580" y="0"/>
                            </a:cubicBezTo>
                            <a:cubicBezTo>
                              <a:pt x="5379764" y="-8935"/>
                              <a:pt x="5521331" y="1944"/>
                              <a:pt x="5657156" y="0"/>
                            </a:cubicBezTo>
                            <a:cubicBezTo>
                              <a:pt x="5792981" y="-1944"/>
                              <a:pt x="6015955" y="24494"/>
                              <a:pt x="6316186" y="0"/>
                            </a:cubicBezTo>
                            <a:cubicBezTo>
                              <a:pt x="6616417" y="-24494"/>
                              <a:pt x="6581170" y="43712"/>
                              <a:pt x="6747763" y="0"/>
                            </a:cubicBezTo>
                            <a:cubicBezTo>
                              <a:pt x="6914356" y="-43712"/>
                              <a:pt x="7402799" y="16721"/>
                              <a:pt x="7581756" y="0"/>
                            </a:cubicBezTo>
                            <a:cubicBezTo>
                              <a:pt x="7614643" y="176967"/>
                              <a:pt x="7536671" y="268058"/>
                              <a:pt x="7581756" y="514041"/>
                            </a:cubicBezTo>
                            <a:cubicBezTo>
                              <a:pt x="7626841" y="760024"/>
                              <a:pt x="7569304" y="891434"/>
                              <a:pt x="7581756" y="988540"/>
                            </a:cubicBezTo>
                            <a:cubicBezTo>
                              <a:pt x="7456391" y="1000545"/>
                              <a:pt x="7356533" y="988276"/>
                              <a:pt x="7225997" y="988540"/>
                            </a:cubicBezTo>
                            <a:cubicBezTo>
                              <a:pt x="7095461" y="988804"/>
                              <a:pt x="6712925" y="922021"/>
                              <a:pt x="6566967" y="988540"/>
                            </a:cubicBezTo>
                            <a:cubicBezTo>
                              <a:pt x="6421009" y="1055059"/>
                              <a:pt x="6282015" y="939042"/>
                              <a:pt x="6135390" y="988540"/>
                            </a:cubicBezTo>
                            <a:cubicBezTo>
                              <a:pt x="5988765" y="1038038"/>
                              <a:pt x="5800663" y="956594"/>
                              <a:pt x="5552178" y="988540"/>
                            </a:cubicBezTo>
                            <a:cubicBezTo>
                              <a:pt x="5303693" y="1020486"/>
                              <a:pt x="5265035" y="942051"/>
                              <a:pt x="5120601" y="988540"/>
                            </a:cubicBezTo>
                            <a:cubicBezTo>
                              <a:pt x="4976167" y="1035029"/>
                              <a:pt x="4622689" y="943108"/>
                              <a:pt x="4385754" y="988540"/>
                            </a:cubicBezTo>
                            <a:cubicBezTo>
                              <a:pt x="4148819" y="1033972"/>
                              <a:pt x="3956382" y="929164"/>
                              <a:pt x="3650907" y="988540"/>
                            </a:cubicBezTo>
                            <a:cubicBezTo>
                              <a:pt x="3345432" y="1047916"/>
                              <a:pt x="3405175" y="962070"/>
                              <a:pt x="3295148" y="988540"/>
                            </a:cubicBezTo>
                            <a:cubicBezTo>
                              <a:pt x="3185121" y="1015010"/>
                              <a:pt x="2857645" y="958048"/>
                              <a:pt x="2636118" y="988540"/>
                            </a:cubicBezTo>
                            <a:cubicBezTo>
                              <a:pt x="2414591" y="1019032"/>
                              <a:pt x="2228061" y="964050"/>
                              <a:pt x="1901271" y="988540"/>
                            </a:cubicBezTo>
                            <a:cubicBezTo>
                              <a:pt x="1574481" y="1013030"/>
                              <a:pt x="1662076" y="963511"/>
                              <a:pt x="1469694" y="988540"/>
                            </a:cubicBezTo>
                            <a:cubicBezTo>
                              <a:pt x="1277312" y="1013569"/>
                              <a:pt x="1080670" y="928594"/>
                              <a:pt x="810665" y="988540"/>
                            </a:cubicBezTo>
                            <a:cubicBezTo>
                              <a:pt x="540660" y="1048486"/>
                              <a:pt x="357823" y="980016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3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Improvement –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5A3E2-0D92-4296-8181-28803A55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13555"/>
            <a:ext cx="3096057" cy="4134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FE850-4F3C-4D86-BB6C-CFFDC431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613555"/>
            <a:ext cx="3115110" cy="4172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959D04-9749-4EFD-BEF3-C374097F50F4}"/>
                  </a:ext>
                </a:extLst>
              </p:cNvPr>
              <p:cNvSpPr/>
              <p:nvPr/>
            </p:nvSpPr>
            <p:spPr>
              <a:xfrm>
                <a:off x="2514600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959D04-9749-4EFD-BEF3-C374097F5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8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A78059-2AB1-4338-B31B-40E4354D372B}"/>
              </a:ext>
            </a:extLst>
          </p:cNvPr>
          <p:cNvGraphicFramePr>
            <a:graphicFrameLocks noGrp="1"/>
          </p:cNvGraphicFramePr>
          <p:nvPr/>
        </p:nvGraphicFramePr>
        <p:xfrm>
          <a:off x="5562600" y="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272A82D-5312-47F6-9F7E-0AA200FFDC2F}"/>
              </a:ext>
            </a:extLst>
          </p:cNvPr>
          <p:cNvGraphicFramePr>
            <a:graphicFrameLocks noGrp="1"/>
          </p:cNvGraphicFramePr>
          <p:nvPr/>
        </p:nvGraphicFramePr>
        <p:xfrm>
          <a:off x="2421469" y="16002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FB2FE95-C89E-47DB-892B-7CFE4E32800E}"/>
              </a:ext>
            </a:extLst>
          </p:cNvPr>
          <p:cNvGraphicFramePr>
            <a:graphicFrameLocks noGrp="1"/>
          </p:cNvGraphicFramePr>
          <p:nvPr/>
        </p:nvGraphicFramePr>
        <p:xfrm>
          <a:off x="5579533" y="16002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4699654-D766-4A56-BAD0-471966C5C2C1}"/>
              </a:ext>
            </a:extLst>
          </p:cNvPr>
          <p:cNvGraphicFramePr>
            <a:graphicFrameLocks noGrp="1"/>
          </p:cNvGraphicFramePr>
          <p:nvPr/>
        </p:nvGraphicFramePr>
        <p:xfrm>
          <a:off x="8737597" y="1616233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43A8062-38FA-4718-A824-098F677CBF51}"/>
              </a:ext>
            </a:extLst>
          </p:cNvPr>
          <p:cNvGraphicFramePr>
            <a:graphicFrameLocks noGrp="1"/>
          </p:cNvGraphicFramePr>
          <p:nvPr/>
        </p:nvGraphicFramePr>
        <p:xfrm>
          <a:off x="745069" y="35052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0211467-D8F5-47F8-91C5-2B185212BC5B}"/>
              </a:ext>
            </a:extLst>
          </p:cNvPr>
          <p:cNvGraphicFramePr>
            <a:graphicFrameLocks noGrp="1"/>
          </p:cNvGraphicFramePr>
          <p:nvPr/>
        </p:nvGraphicFramePr>
        <p:xfrm>
          <a:off x="2421469" y="35052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FC623E0-73D1-4414-8FC2-8A0781E3733F}"/>
              </a:ext>
            </a:extLst>
          </p:cNvPr>
          <p:cNvGraphicFramePr>
            <a:graphicFrameLocks noGrp="1"/>
          </p:cNvGraphicFramePr>
          <p:nvPr/>
        </p:nvGraphicFramePr>
        <p:xfrm>
          <a:off x="2421469" y="53340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A144E65-687E-4620-A9C1-883020E4A185}"/>
              </a:ext>
            </a:extLst>
          </p:cNvPr>
          <p:cNvGraphicFramePr>
            <a:graphicFrameLocks noGrp="1"/>
          </p:cNvGraphicFramePr>
          <p:nvPr/>
        </p:nvGraphicFramePr>
        <p:xfrm>
          <a:off x="4419602" y="3495833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8F4F73B-7FDC-4ACC-893D-03FF480C9AF2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35052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746CE16-8266-4CF5-8554-B2C8F97BB1B2}"/>
              </a:ext>
            </a:extLst>
          </p:cNvPr>
          <p:cNvGraphicFramePr>
            <a:graphicFrameLocks noGrp="1"/>
          </p:cNvGraphicFramePr>
          <p:nvPr/>
        </p:nvGraphicFramePr>
        <p:xfrm>
          <a:off x="4419602" y="53340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689581C-4F4C-4C52-841B-10D5941CD58E}"/>
              </a:ext>
            </a:extLst>
          </p:cNvPr>
          <p:cNvGraphicFramePr>
            <a:graphicFrameLocks noGrp="1"/>
          </p:cNvGraphicFramePr>
          <p:nvPr/>
        </p:nvGraphicFramePr>
        <p:xfrm>
          <a:off x="6705600" y="5334000"/>
          <a:ext cx="1066800" cy="107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0">
                  <a:extLst>
                    <a:ext uri="{9D8B030D-6E8A-4147-A177-3AD203B41FA5}">
                      <a16:colId xmlns:a16="http://schemas.microsoft.com/office/drawing/2014/main" val="26577761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21999276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60869920"/>
                    </a:ext>
                  </a:extLst>
                </a:gridCol>
              </a:tblGrid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95276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01532"/>
                  </a:ext>
                </a:extLst>
              </a:tr>
              <a:tr h="358122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E39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rgbClr val="00B0F0"/>
                          </a:solidFill>
                        </a:rPr>
                        <a:t>X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rgbClr val="FF0000"/>
                          </a:solidFill>
                        </a:rPr>
                        <a:t>O</a:t>
                      </a:r>
                      <a:endParaRPr 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952143"/>
                  </a:ext>
                </a:extLst>
              </a:tr>
            </a:tbl>
          </a:graphicData>
        </a:graphic>
      </p:graphicFrame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5BAB2C-ACA6-4A5F-BF4B-8CF0F80ADB4C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954869" y="1074366"/>
            <a:ext cx="3141131" cy="525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D1937FB-D1E8-4BD7-8254-6DCF47F76397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6096000" y="1074366"/>
            <a:ext cx="16933" cy="5258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21587FE-BF74-4FE7-82A5-87DE1EA38EBD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6096000" y="1074366"/>
            <a:ext cx="3174997" cy="5418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03F35B9-B338-4F29-BE29-94F27EC1F78D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flipH="1">
            <a:off x="1278469" y="2674566"/>
            <a:ext cx="1676400" cy="830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E89CB6D-52F4-441C-9EEC-791D6FC4CCBD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>
            <a:off x="2954869" y="2674566"/>
            <a:ext cx="0" cy="830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27A5D54-3A00-4BB9-AA68-86983563A0F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2954869" y="4579566"/>
            <a:ext cx="0" cy="754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954CFE-366E-4E69-AF56-689D46CCCB60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4953002" y="2674566"/>
            <a:ext cx="1159931" cy="8212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F84D41-0DFD-4A20-8457-C8D4DA8555E6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6112933" y="2674566"/>
            <a:ext cx="1126067" cy="830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7435BF9-B5AE-41BF-9110-7F514553C583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>
            <a:off x="4953002" y="4570199"/>
            <a:ext cx="0" cy="7638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C146796-AA07-449B-8BB6-98E1A5F934F6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>
            <a:off x="7239000" y="4579566"/>
            <a:ext cx="0" cy="7544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BC983AF-65E5-4C90-8980-D8A59F5C8B4E}"/>
              </a:ext>
            </a:extLst>
          </p:cNvPr>
          <p:cNvSpPr txBox="1"/>
          <p:nvPr/>
        </p:nvSpPr>
        <p:spPr>
          <a:xfrm>
            <a:off x="1007347" y="458745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F72ACE-499C-4E9E-A859-2FB498808711}"/>
              </a:ext>
            </a:extLst>
          </p:cNvPr>
          <p:cNvSpPr txBox="1"/>
          <p:nvPr/>
        </p:nvSpPr>
        <p:spPr>
          <a:xfrm>
            <a:off x="2759944" y="64755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A4CE-ACDC-4FE7-BBCE-29858E5FAA6C}"/>
              </a:ext>
            </a:extLst>
          </p:cNvPr>
          <p:cNvSpPr txBox="1"/>
          <p:nvPr/>
        </p:nvSpPr>
        <p:spPr>
          <a:xfrm>
            <a:off x="3031067" y="457956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5E7E8CA-7D40-4307-AB99-EA6F46C0D17C}"/>
              </a:ext>
            </a:extLst>
          </p:cNvPr>
          <p:cNvSpPr txBox="1"/>
          <p:nvPr/>
        </p:nvSpPr>
        <p:spPr>
          <a:xfrm>
            <a:off x="2954869" y="267456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-1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14B47F-1735-42D0-8576-3CDFB26B4DDC}"/>
              </a:ext>
            </a:extLst>
          </p:cNvPr>
          <p:cNvSpPr txBox="1"/>
          <p:nvPr/>
        </p:nvSpPr>
        <p:spPr>
          <a:xfrm>
            <a:off x="4729223" y="647553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2ED0EB2-4014-4C81-AD25-07B31E5ED132}"/>
              </a:ext>
            </a:extLst>
          </p:cNvPr>
          <p:cNvSpPr txBox="1"/>
          <p:nvPr/>
        </p:nvSpPr>
        <p:spPr>
          <a:xfrm>
            <a:off x="7082547" y="64685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772188-F490-4612-9BBF-6820DC563DCD}"/>
              </a:ext>
            </a:extLst>
          </p:cNvPr>
          <p:cNvSpPr txBox="1"/>
          <p:nvPr/>
        </p:nvSpPr>
        <p:spPr>
          <a:xfrm>
            <a:off x="4916651" y="45795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8F097-9D96-416B-B1A0-3C4E64A75655}"/>
              </a:ext>
            </a:extLst>
          </p:cNvPr>
          <p:cNvSpPr txBox="1"/>
          <p:nvPr/>
        </p:nvSpPr>
        <p:spPr>
          <a:xfrm>
            <a:off x="7239000" y="457019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72EED9-2DCB-4DCC-9304-DBBE9C40C05F}"/>
              </a:ext>
            </a:extLst>
          </p:cNvPr>
          <p:cNvSpPr txBox="1"/>
          <p:nvPr/>
        </p:nvSpPr>
        <p:spPr>
          <a:xfrm>
            <a:off x="5956480" y="27008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D9CE68-8F04-4962-9962-F7D7645E8D1E}"/>
              </a:ext>
            </a:extLst>
          </p:cNvPr>
          <p:cNvSpPr txBox="1"/>
          <p:nvPr/>
        </p:nvSpPr>
        <p:spPr>
          <a:xfrm>
            <a:off x="9047218" y="271601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D4E2E1-7403-4112-A237-7BD777F90E50}"/>
              </a:ext>
            </a:extLst>
          </p:cNvPr>
          <p:cNvSpPr txBox="1"/>
          <p:nvPr/>
        </p:nvSpPr>
        <p:spPr>
          <a:xfrm>
            <a:off x="6732315" y="6924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3FBCE2-DF1C-4C7C-9291-A8DEB13037EC}"/>
              </a:ext>
            </a:extLst>
          </p:cNvPr>
          <p:cNvSpPr txBox="1"/>
          <p:nvPr/>
        </p:nvSpPr>
        <p:spPr>
          <a:xfrm>
            <a:off x="10511091" y="352517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X’s turn (MAX)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E7E4A6-0D58-4B21-B588-7345C0560E2D}"/>
              </a:ext>
            </a:extLst>
          </p:cNvPr>
          <p:cNvSpPr txBox="1"/>
          <p:nvPr/>
        </p:nvSpPr>
        <p:spPr>
          <a:xfrm>
            <a:off x="10511091" y="1968750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O’s turn (MIN)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133ACA-1396-49EE-B7EC-3CC327F8C442}"/>
              </a:ext>
            </a:extLst>
          </p:cNvPr>
          <p:cNvSpPr txBox="1"/>
          <p:nvPr/>
        </p:nvSpPr>
        <p:spPr>
          <a:xfrm>
            <a:off x="10517028" y="3848350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X’s turn (MAX)</a:t>
            </a:r>
          </a:p>
        </p:txBody>
      </p:sp>
    </p:spTree>
    <p:extLst>
      <p:ext uri="{BB962C8B-B14F-4D97-AF65-F5344CB8AC3E}">
        <p14:creationId xmlns:p14="http://schemas.microsoft.com/office/powerpoint/2010/main" val="31307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7" grpId="0"/>
      <p:bldP spid="68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400" dirty="0"/>
              <a:t>Compute optimal values: use value iteration or policy iteration</a:t>
            </a:r>
          </a:p>
          <a:p>
            <a:pPr lvl="1"/>
            <a:r>
              <a:rPr lang="en-US" sz="2400" dirty="0"/>
              <a:t>Compute values for a particular policy: use policy evaluation</a:t>
            </a:r>
          </a:p>
          <a:p>
            <a:pPr lvl="1"/>
            <a:r>
              <a:rPr lang="en-US" sz="2400" dirty="0"/>
              <a:t>Turn your values into a policy: use policy extraction (one-step </a:t>
            </a:r>
            <a:r>
              <a:rPr lang="en-US" sz="2400" dirty="0" err="1"/>
              <a:t>lookahead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400" dirty="0"/>
              <a:t>They basically are – they are all variations of Bellman updates</a:t>
            </a:r>
          </a:p>
          <a:p>
            <a:pPr lvl="1"/>
            <a:r>
              <a:rPr lang="en-US" sz="2400" dirty="0"/>
              <a:t>They all use one-step </a:t>
            </a:r>
            <a:r>
              <a:rPr lang="en-US" sz="2400" dirty="0" err="1"/>
              <a:t>lookahead</a:t>
            </a:r>
            <a:r>
              <a:rPr lang="en-US" sz="2400" dirty="0"/>
              <a:t> </a:t>
            </a:r>
            <a:r>
              <a:rPr lang="en-US" sz="2400" dirty="0" err="1"/>
              <a:t>expectimax</a:t>
            </a:r>
            <a:r>
              <a:rPr lang="en-US" sz="2400" dirty="0"/>
              <a:t> fragments</a:t>
            </a:r>
          </a:p>
          <a:p>
            <a:pPr lvl="1"/>
            <a:r>
              <a:rPr lang="en-US" sz="2400" dirty="0"/>
              <a:t>They differ only in whether we plug in a fixed policy or max over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Search (</a:t>
            </a:r>
            <a:r>
              <a:rPr lang="en-US" dirty="0" err="1"/>
              <a:t>Minimax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47800"/>
            <a:ext cx="5486400" cy="4525963"/>
          </a:xfrm>
        </p:spPr>
        <p:txBody>
          <a:bodyPr/>
          <a:lstStyle/>
          <a:p>
            <a:pPr eaLnBrk="1" hangingPunct="1"/>
            <a:r>
              <a:rPr lang="en-US" sz="2200" dirty="0"/>
              <a:t>Deterministic, zero-sum games:</a:t>
            </a:r>
          </a:p>
          <a:p>
            <a:pPr lvl="1" eaLnBrk="1" hangingPunct="1"/>
            <a:r>
              <a:rPr lang="en-US" sz="2200" dirty="0"/>
              <a:t>Tic-tac-toe, chess, checkers</a:t>
            </a:r>
          </a:p>
          <a:p>
            <a:pPr lvl="1" eaLnBrk="1" hangingPunct="1"/>
            <a:r>
              <a:rPr lang="en-US" sz="2200" dirty="0"/>
              <a:t>One player maximizes result</a:t>
            </a:r>
          </a:p>
          <a:p>
            <a:pPr lvl="1" eaLnBrk="1" hangingPunct="1"/>
            <a:r>
              <a:rPr lang="en-US" sz="2200" dirty="0"/>
              <a:t>The other minimizes result</a:t>
            </a:r>
          </a:p>
          <a:p>
            <a:pPr lvl="1" eaLnBrk="1" hangingPunct="1"/>
            <a:endParaRPr lang="en-US" sz="2200" dirty="0"/>
          </a:p>
          <a:p>
            <a:pPr eaLnBrk="1" hangingPunct="1"/>
            <a:r>
              <a:rPr lang="en-US" sz="2200" dirty="0" err="1"/>
              <a:t>Minimax</a:t>
            </a:r>
            <a:r>
              <a:rPr lang="en-US" sz="2200" dirty="0"/>
              <a:t> search:</a:t>
            </a:r>
          </a:p>
          <a:p>
            <a:pPr lvl="1" eaLnBrk="1" hangingPunct="1"/>
            <a:r>
              <a:rPr lang="en-US" sz="2200" dirty="0"/>
              <a:t>A state-space search tree</a:t>
            </a:r>
          </a:p>
          <a:p>
            <a:pPr lvl="1" eaLnBrk="1" hangingPunct="1"/>
            <a:r>
              <a:rPr lang="en-US" sz="2200" dirty="0"/>
              <a:t>Players alternate turns</a:t>
            </a:r>
          </a:p>
          <a:p>
            <a:pPr lvl="1" eaLnBrk="1" hangingPunct="1"/>
            <a:r>
              <a:rPr lang="en-US" sz="2200" dirty="0"/>
              <a:t>Compute each node’s </a:t>
            </a:r>
            <a:r>
              <a:rPr lang="en-US" sz="2200" dirty="0" err="1">
                <a:solidFill>
                  <a:srgbClr val="CC0000"/>
                </a:solidFill>
              </a:rPr>
              <a:t>minimax</a:t>
            </a:r>
            <a:r>
              <a:rPr lang="en-US" sz="2200" dirty="0">
                <a:solidFill>
                  <a:srgbClr val="CC0000"/>
                </a:solidFill>
              </a:rPr>
              <a:t> value: </a:t>
            </a:r>
            <a:r>
              <a:rPr lang="en-US" sz="2200" dirty="0"/>
              <a:t>the best achievable utility against a rational (optimal) adversary</a:t>
            </a:r>
          </a:p>
        </p:txBody>
      </p:sp>
      <p:sp>
        <p:nvSpPr>
          <p:cNvPr id="12292" name="AutoShape 4"/>
          <p:cNvSpPr>
            <a:spLocks noChangeArrowheads="1"/>
          </p:cNvSpPr>
          <p:nvPr/>
        </p:nvSpPr>
        <p:spPr bwMode="auto">
          <a:xfrm>
            <a:off x="8763000" y="23256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3" name="AutoShape 5"/>
          <p:cNvSpPr>
            <a:spLocks noChangeArrowheads="1"/>
          </p:cNvSpPr>
          <p:nvPr/>
        </p:nvSpPr>
        <p:spPr bwMode="auto">
          <a:xfrm rot="10800000">
            <a:off x="8001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4" name="AutoShape 6"/>
          <p:cNvSpPr>
            <a:spLocks noChangeArrowheads="1"/>
          </p:cNvSpPr>
          <p:nvPr/>
        </p:nvSpPr>
        <p:spPr bwMode="auto">
          <a:xfrm rot="10800000">
            <a:off x="9525000" y="3316287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7620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8</a:t>
            </a: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83058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2</a:t>
            </a: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9144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9906000" y="4611687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6</a:t>
            </a:r>
          </a:p>
        </p:txBody>
      </p:sp>
      <p:cxnSp>
        <p:nvCxnSpPr>
          <p:cNvPr id="12299" name="AutoShape 11"/>
          <p:cNvCxnSpPr>
            <a:cxnSpLocks noChangeShapeType="1"/>
            <a:stCxn id="12292" idx="3"/>
            <a:endCxn id="12293" idx="3"/>
          </p:cNvCxnSpPr>
          <p:nvPr/>
        </p:nvCxnSpPr>
        <p:spPr bwMode="auto">
          <a:xfrm flipH="1">
            <a:off x="8191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0" name="AutoShape 12"/>
          <p:cNvCxnSpPr>
            <a:cxnSpLocks noChangeShapeType="1"/>
            <a:stCxn id="12292" idx="3"/>
            <a:endCxn id="12294" idx="3"/>
          </p:cNvCxnSpPr>
          <p:nvPr/>
        </p:nvCxnSpPr>
        <p:spPr bwMode="auto">
          <a:xfrm>
            <a:off x="8953500" y="2630487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1" name="AutoShape 13"/>
          <p:cNvCxnSpPr>
            <a:cxnSpLocks noChangeShapeType="1"/>
            <a:stCxn id="12293" idx="0"/>
            <a:endCxn id="12295" idx="0"/>
          </p:cNvCxnSpPr>
          <p:nvPr/>
        </p:nvCxnSpPr>
        <p:spPr bwMode="auto">
          <a:xfrm flipH="1">
            <a:off x="7810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2" name="AutoShape 14"/>
          <p:cNvCxnSpPr>
            <a:cxnSpLocks noChangeShapeType="1"/>
            <a:stCxn id="12293" idx="0"/>
            <a:endCxn id="12296" idx="0"/>
          </p:cNvCxnSpPr>
          <p:nvPr/>
        </p:nvCxnSpPr>
        <p:spPr bwMode="auto">
          <a:xfrm>
            <a:off x="8191500" y="3621087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3" name="AutoShape 15"/>
          <p:cNvCxnSpPr>
            <a:cxnSpLocks noChangeShapeType="1"/>
            <a:stCxn id="12294" idx="0"/>
            <a:endCxn id="12297" idx="0"/>
          </p:cNvCxnSpPr>
          <p:nvPr/>
        </p:nvCxnSpPr>
        <p:spPr bwMode="auto">
          <a:xfrm flipH="1">
            <a:off x="9334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2304" name="AutoShape 16"/>
          <p:cNvCxnSpPr>
            <a:cxnSpLocks noChangeShapeType="1"/>
            <a:stCxn id="12294" idx="0"/>
            <a:endCxn id="12298" idx="0"/>
          </p:cNvCxnSpPr>
          <p:nvPr/>
        </p:nvCxnSpPr>
        <p:spPr bwMode="auto">
          <a:xfrm>
            <a:off x="9715500" y="3621087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305" name="Text Box 17"/>
          <p:cNvSpPr txBox="1">
            <a:spLocks noChangeArrowheads="1"/>
          </p:cNvSpPr>
          <p:nvPr/>
        </p:nvSpPr>
        <p:spPr bwMode="auto">
          <a:xfrm>
            <a:off x="9166225" y="23256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2306" name="Text Box 18"/>
          <p:cNvSpPr txBox="1">
            <a:spLocks noChangeArrowheads="1"/>
          </p:cNvSpPr>
          <p:nvPr/>
        </p:nvSpPr>
        <p:spPr bwMode="auto">
          <a:xfrm>
            <a:off x="9982200" y="3240087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8040688" y="3255962"/>
            <a:ext cx="1846262" cy="381000"/>
            <a:chOff x="6059424" y="3215640"/>
            <a:chExt cx="1846050" cy="381000"/>
          </a:xfrm>
        </p:grpSpPr>
        <p:sp>
          <p:nvSpPr>
            <p:cNvPr id="12316" name="TextBox 19"/>
            <p:cNvSpPr txBox="1">
              <a:spLocks noChangeArrowheads="1"/>
            </p:cNvSpPr>
            <p:nvPr/>
          </p:nvSpPr>
          <p:spPr bwMode="auto">
            <a:xfrm>
              <a:off x="6059424" y="3227308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12317" name="TextBox 20"/>
            <p:cNvSpPr txBox="1">
              <a:spLocks noChangeArrowheads="1"/>
            </p:cNvSpPr>
            <p:nvPr/>
          </p:nvSpPr>
          <p:spPr bwMode="auto">
            <a:xfrm>
              <a:off x="7592568" y="3215640"/>
              <a:ext cx="31290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799513" y="2349500"/>
            <a:ext cx="3127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5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467600" y="4383086"/>
            <a:ext cx="3048000" cy="1484313"/>
            <a:chOff x="5486400" y="4343400"/>
            <a:chExt cx="3048000" cy="1484543"/>
          </a:xfrm>
        </p:grpSpPr>
        <p:sp>
          <p:nvSpPr>
            <p:cNvPr id="23" name="Rounded Rectangle 22"/>
            <p:cNvSpPr/>
            <p:nvPr/>
          </p:nvSpPr>
          <p:spPr>
            <a:xfrm>
              <a:off x="5486400" y="4343400"/>
              <a:ext cx="3048000" cy="762118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5" name="Text Box 17"/>
            <p:cNvSpPr txBox="1">
              <a:spLocks noChangeArrowheads="1"/>
            </p:cNvSpPr>
            <p:nvPr/>
          </p:nvSpPr>
          <p:spPr bwMode="auto">
            <a:xfrm>
              <a:off x="5486400" y="5181612"/>
              <a:ext cx="30480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>
                  <a:latin typeface="Calibri" pitchFamily="34" charset="0"/>
                </a:rPr>
                <a:t>Terminal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part of the game 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7467600" y="1447800"/>
            <a:ext cx="3124200" cy="2362200"/>
            <a:chOff x="5334000" y="2855913"/>
            <a:chExt cx="3124200" cy="2362200"/>
          </a:xfrm>
        </p:grpSpPr>
        <p:sp>
          <p:nvSpPr>
            <p:cNvPr id="29" name="Rounded Rectangle 28"/>
            <p:cNvSpPr/>
            <p:nvPr/>
          </p:nvSpPr>
          <p:spPr>
            <a:xfrm>
              <a:off x="5334000" y="3541713"/>
              <a:ext cx="3124200" cy="1676400"/>
            </a:xfrm>
            <a:prstGeom prst="round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12313" name="Text Box 17"/>
            <p:cNvSpPr txBox="1">
              <a:spLocks noChangeArrowheads="1"/>
            </p:cNvSpPr>
            <p:nvPr/>
          </p:nvSpPr>
          <p:spPr bwMode="auto">
            <a:xfrm>
              <a:off x="5334000" y="2855913"/>
              <a:ext cx="3124200" cy="64633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 dirty="0" err="1">
                  <a:latin typeface="Calibri" pitchFamily="34" charset="0"/>
                </a:rPr>
                <a:t>Minimax</a:t>
              </a:r>
              <a:r>
                <a:rPr lang="en-US" b="1" dirty="0">
                  <a:latin typeface="Calibri" pitchFamily="34" charset="0"/>
                </a:rPr>
                <a:t> values:</a:t>
              </a:r>
              <a:br>
                <a:rPr lang="en-US" b="1" dirty="0">
                  <a:latin typeface="Calibri" pitchFamily="34" charset="0"/>
                </a:rPr>
              </a:br>
              <a:r>
                <a:rPr lang="en-US" b="1" dirty="0">
                  <a:latin typeface="Calibri" pitchFamily="34" charset="0"/>
                </a:rPr>
                <a:t>computed recursively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Minimax</a:t>
            </a:r>
            <a:r>
              <a:rPr lang="en-US" dirty="0"/>
              <a:t>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</a:t>
            </a:r>
            <a:r>
              <a:rPr lang="en-US" sz="2800" dirty="0" err="1">
                <a:solidFill>
                  <a:srgbClr val="333399"/>
                </a:solidFill>
              </a:rPr>
              <a:t>minimax</a:t>
            </a:r>
            <a:r>
              <a:rPr lang="en-US" sz="2800" dirty="0">
                <a:solidFill>
                  <a:srgbClr val="333399"/>
                </a:solidFill>
              </a:rPr>
              <a:t>?</a:t>
            </a: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</a:p>
          <a:p>
            <a:pPr marL="800082" lvl="1" indent="-342882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But, do we need to explore the whole tree?</a:t>
            </a:r>
          </a:p>
          <a:p>
            <a:endParaRPr lang="en-US" sz="4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Solution: Depth-limited search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Instead, search only to a limited depth in the tree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Replace terminal utilities with an evaluation function for non-terminal positions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itchFamily="18" charset="2"/>
              </a:rPr>
              <a:t>- reaches about depth 8 – decent chess program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Guarantee of optimal play is gone</a:t>
            </a:r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More plies makes a BIG difference</a:t>
            </a: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Use iterative deepening for an anytime algorithm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solidFill>
                <a:srgbClr val="CC0000"/>
              </a:solidFill>
            </a:endParaRPr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</a:p>
        </p:txBody>
      </p:sp>
      <p:sp>
        <p:nvSpPr>
          <p:cNvPr id="17443" name="Freeform 53"/>
          <p:cNvSpPr>
            <a:spLocks/>
          </p:cNvSpPr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>
            <a:spLocks/>
          </p:cNvSpPr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>
            <a:spLocks/>
          </p:cNvSpPr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>
            <a:spLocks/>
          </p:cNvSpPr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-1</a:t>
            </a: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-2</a:t>
            </a: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min</a:t>
            </a: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max</a:t>
            </a: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-2</a:t>
            </a: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4274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Ideal function: returns the actual </a:t>
            </a:r>
            <a:r>
              <a:rPr lang="en-US" sz="2400" dirty="0" err="1"/>
              <a:t>minimax</a:t>
            </a:r>
            <a:r>
              <a:rPr lang="en-US" sz="2400" dirty="0"/>
              <a:t> value of the position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practice: typically weighted linear sum of features: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e.g. 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>
                <a:solidFill>
                  <a:srgbClr val="CC0000"/>
                </a:solidFill>
              </a:rPr>
              <a:t>1</a:t>
            </a:r>
            <a:r>
              <a:rPr lang="en-US" sz="2400" dirty="0">
                <a:solidFill>
                  <a:srgbClr val="CC0000"/>
                </a:solidFill>
              </a:rPr>
              <a:t>(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dirty="0">
                <a:solidFill>
                  <a:srgbClr val="CC0000"/>
                </a:solidFill>
              </a:rPr>
              <a:t>) = (num white queens – num black queens)</a:t>
            </a:r>
            <a:r>
              <a:rPr lang="en-US" sz="2400" dirty="0"/>
              <a:t>, etc.</a:t>
            </a:r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2184400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77175" y="1828800"/>
            <a:ext cx="2257425" cy="246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2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5486400"/>
            <a:ext cx="74168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19463" idx="1"/>
          </p:cNvCxnSpPr>
          <p:nvPr/>
        </p:nvCxnSpPr>
        <p:spPr bwMode="auto">
          <a:xfrm flipV="1">
            <a:off x="4470400" y="2433638"/>
            <a:ext cx="1538288" cy="620712"/>
          </a:xfrm>
          <a:prstGeom prst="curvedConnector3">
            <a:avLst>
              <a:gd name="adj1" fmla="val 48606"/>
            </a:avLst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2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(2)</a:t>
            </a:r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1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Behavior from Computation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2667000" y="1674072"/>
          <a:ext cx="6858000" cy="3736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2" imgW="4519052" imgH="2461473" progId="MSPhotoEd.3">
                  <p:embed/>
                </p:oleObj>
              </mc:Choice>
              <mc:Fallback>
                <p:oleObj name="Photo Editor Photo" r:id="rId2" imgW="4519052" imgH="2461473" progId="MSPhotoEd.3">
                  <p:embed/>
                  <p:pic>
                    <p:nvPicPr>
                      <p:cNvPr id="102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74072"/>
                        <a:ext cx="6858000" cy="3736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Limited Depth (10)</a:t>
            </a:r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2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Freeform 2"/>
          <p:cNvSpPr>
            <a:spLocks/>
          </p:cNvSpPr>
          <p:nvPr/>
        </p:nvSpPr>
        <p:spPr bwMode="auto">
          <a:xfrm>
            <a:off x="9555162" y="1631950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5619" name="Freeform 3"/>
          <p:cNvSpPr>
            <a:spLocks/>
          </p:cNvSpPr>
          <p:nvPr/>
        </p:nvSpPr>
        <p:spPr bwMode="auto">
          <a:xfrm>
            <a:off x="9170987" y="163195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5620" name="Freeform 4"/>
          <p:cNvSpPr>
            <a:spLocks/>
          </p:cNvSpPr>
          <p:nvPr/>
        </p:nvSpPr>
        <p:spPr bwMode="auto">
          <a:xfrm>
            <a:off x="9375775" y="1638300"/>
            <a:ext cx="1323975" cy="116205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2000" cy="1066800"/>
          </a:xfrm>
        </p:spPr>
        <p:txBody>
          <a:bodyPr/>
          <a:lstStyle/>
          <a:p>
            <a:pPr eaLnBrk="1" hangingPunct="1"/>
            <a:r>
              <a:rPr lang="en-US" dirty="0"/>
              <a:t>Iterative Deepening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>
          <a:xfrm>
            <a:off x="611188" y="1409700"/>
            <a:ext cx="8532812" cy="5041900"/>
          </a:xfrm>
        </p:spPr>
        <p:txBody>
          <a:bodyPr/>
          <a:lstStyle/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/>
              <a:t>Iterative deepening uses DFS as a subroutine: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900" dirty="0"/>
          </a:p>
          <a:p>
            <a:pPr marL="349250" indent="-349250" defTabSz="228600" eaLnBrk="1" hangingPunct="1">
              <a:buFontTx/>
              <a:buAutoNum type="arabicPeriod"/>
            </a:pPr>
            <a:r>
              <a:rPr lang="en-US" sz="1800" dirty="0"/>
              <a:t>Do a DFS which only searches for paths of length 1 or less.  (DFS 	gives up on any path of length 2)</a:t>
            </a:r>
          </a:p>
          <a:p>
            <a:pPr marL="349250" indent="-349250" defTabSz="228600" eaLnBrk="1" hangingPunct="1">
              <a:buFontTx/>
              <a:buAutoNum type="arabicPeriod"/>
            </a:pPr>
            <a:r>
              <a:rPr lang="en-US" sz="1800" dirty="0"/>
              <a:t>If “1” failed, do a DFS which only searches paths of length 2 or less.</a:t>
            </a:r>
          </a:p>
          <a:p>
            <a:pPr marL="349250" indent="-349250" defTabSz="228600" eaLnBrk="1" hangingPunct="1">
              <a:buFontTx/>
              <a:buAutoNum type="arabicPeriod"/>
            </a:pPr>
            <a:r>
              <a:rPr lang="en-US" sz="1800" dirty="0"/>
              <a:t>If “2” failed, do a DFS which only searches paths of length 3 or less.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/>
              <a:t>				….and so on.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1800" dirty="0"/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1800" dirty="0"/>
          </a:p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/>
              <a:t>Why do we want to do this for multiplayer games?</a:t>
            </a:r>
          </a:p>
          <a:p>
            <a:pPr marL="349250" indent="-349250" defTabSz="228600" eaLnBrk="1" hangingPunct="1">
              <a:buFont typeface="Wingdings" pitchFamily="2" charset="2"/>
              <a:buNone/>
            </a:pPr>
            <a:endParaRPr lang="en-US" sz="1800" dirty="0"/>
          </a:p>
          <a:p>
            <a:pPr marL="349250" indent="-349250" defTabSz="228600" eaLnBrk="1" hangingPunct="1">
              <a:buFont typeface="Wingdings" pitchFamily="2" charset="2"/>
              <a:buNone/>
            </a:pPr>
            <a:r>
              <a:rPr lang="en-US" sz="1800" dirty="0"/>
              <a:t>Note: wrongness of </a:t>
            </a:r>
            <a:r>
              <a:rPr lang="en-US" sz="1800" dirty="0" err="1"/>
              <a:t>eval</a:t>
            </a:r>
            <a:r>
              <a:rPr lang="en-US" sz="1800" dirty="0"/>
              <a:t> functions matters less and less the deeper the search goes!</a:t>
            </a:r>
            <a:endParaRPr lang="en-US" sz="900" dirty="0"/>
          </a:p>
        </p:txBody>
      </p:sp>
      <p:sp>
        <p:nvSpPr>
          <p:cNvPr id="18439" name="Freeform 55"/>
          <p:cNvSpPr>
            <a:spLocks/>
          </p:cNvSpPr>
          <p:nvPr/>
        </p:nvSpPr>
        <p:spPr bwMode="auto">
          <a:xfrm>
            <a:off x="8578850" y="1612900"/>
            <a:ext cx="2927350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40" name="Oval 56"/>
          <p:cNvSpPr>
            <a:spLocks noChangeArrowheads="1"/>
          </p:cNvSpPr>
          <p:nvPr/>
        </p:nvSpPr>
        <p:spPr bwMode="auto">
          <a:xfrm>
            <a:off x="9932987" y="154305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Oval 57"/>
          <p:cNvSpPr>
            <a:spLocks noChangeArrowheads="1"/>
          </p:cNvSpPr>
          <p:nvPr/>
        </p:nvSpPr>
        <p:spPr bwMode="auto">
          <a:xfrm>
            <a:off x="9701212" y="1968500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Oval 58"/>
          <p:cNvSpPr>
            <a:spLocks noChangeArrowheads="1"/>
          </p:cNvSpPr>
          <p:nvPr/>
        </p:nvSpPr>
        <p:spPr bwMode="auto">
          <a:xfrm>
            <a:off x="10177462" y="195897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Text Box 59"/>
          <p:cNvSpPr txBox="1">
            <a:spLocks noChangeArrowheads="1"/>
          </p:cNvSpPr>
          <p:nvPr/>
        </p:nvSpPr>
        <p:spPr bwMode="auto">
          <a:xfrm>
            <a:off x="9831387" y="1819275"/>
            <a:ext cx="2746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8444" name="Freeform 60"/>
          <p:cNvSpPr>
            <a:spLocks/>
          </p:cNvSpPr>
          <p:nvPr/>
        </p:nvSpPr>
        <p:spPr bwMode="auto">
          <a:xfrm>
            <a:off x="9813925" y="1773238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445" name="Text Box 61"/>
          <p:cNvSpPr txBox="1">
            <a:spLocks noChangeArrowheads="1"/>
          </p:cNvSpPr>
          <p:nvPr/>
        </p:nvSpPr>
        <p:spPr bwMode="auto">
          <a:xfrm>
            <a:off x="10215562" y="1571625"/>
            <a:ext cx="298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b</a:t>
            </a:r>
          </a:p>
        </p:txBody>
      </p:sp>
      <p:sp>
        <p:nvSpPr>
          <p:cNvPr id="18446" name="Oval 62"/>
          <p:cNvSpPr>
            <a:spLocks noChangeArrowheads="1"/>
          </p:cNvSpPr>
          <p:nvPr/>
        </p:nvSpPr>
        <p:spPr bwMode="auto">
          <a:xfrm>
            <a:off x="10425112" y="3008313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Freeform 63"/>
          <p:cNvSpPr>
            <a:spLocks/>
          </p:cNvSpPr>
          <p:nvPr/>
        </p:nvSpPr>
        <p:spPr bwMode="auto">
          <a:xfrm>
            <a:off x="10317162" y="2551113"/>
            <a:ext cx="222250" cy="436562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5680" name="Freeform 64"/>
          <p:cNvSpPr>
            <a:spLocks/>
          </p:cNvSpPr>
          <p:nvPr/>
        </p:nvSpPr>
        <p:spPr bwMode="auto">
          <a:xfrm>
            <a:off x="9777412" y="1638300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2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618" grpId="0" animBg="1"/>
      <p:bldP spid="1135619" grpId="0" animBg="1"/>
      <p:bldP spid="1135620" grpId="0" animBg="1"/>
      <p:bldP spid="113568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316F-14D4-4928-A49A-457FB547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Properties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22FF99-9C9F-4696-871C-5D6B986A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153695"/>
            <a:ext cx="7543800" cy="2207501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You choose one of the three bins.</a:t>
            </a:r>
          </a:p>
          <a:p>
            <a:r>
              <a:rPr lang="en-US" sz="2800" dirty="0"/>
              <a:t>I toss a fair coin. If head, the bigger number is returned. If tail, the smaller number is returned.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64D7869-BDB6-40E9-8D9E-C6687158691C}"/>
              </a:ext>
            </a:extLst>
          </p:cNvPr>
          <p:cNvSpPr/>
          <p:nvPr/>
        </p:nvSpPr>
        <p:spPr>
          <a:xfrm>
            <a:off x="2209800" y="4419600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-$50	$50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6348FF-17BB-4ACE-96EF-D168839EFD10}"/>
              </a:ext>
            </a:extLst>
          </p:cNvPr>
          <p:cNvSpPr/>
          <p:nvPr/>
        </p:nvSpPr>
        <p:spPr>
          <a:xfrm>
            <a:off x="5105400" y="4419600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B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$1	$5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A13336-4AF9-450C-97E1-C1B2A148C78A}"/>
              </a:ext>
            </a:extLst>
          </p:cNvPr>
          <p:cNvSpPr/>
          <p:nvPr/>
        </p:nvSpPr>
        <p:spPr>
          <a:xfrm>
            <a:off x="8001000" y="4419600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-$10	$20</a:t>
            </a:r>
          </a:p>
        </p:txBody>
      </p:sp>
    </p:spTree>
    <p:extLst>
      <p:ext uri="{BB962C8B-B14F-4D97-AF65-F5344CB8AC3E}">
        <p14:creationId xmlns:p14="http://schemas.microsoft.com/office/powerpoint/2010/main" val="2236891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A316F-14D4-4928-A49A-457FB547C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Properties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722FF99-9C9F-4696-871C-5D6B986AB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1153695"/>
            <a:ext cx="7543800" cy="2207501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You choose one of the three bins.</a:t>
            </a:r>
          </a:p>
          <a:p>
            <a:r>
              <a:rPr lang="en-US" sz="2800" dirty="0"/>
              <a:t>I toss a fair coin. If head, the bigger number is returned. If tail, the smaller number is returned.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5130357-E2E6-4095-9296-8C0BAA2D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1300" y="3619838"/>
            <a:ext cx="6629400" cy="323816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67351BB-060D-466E-9D0E-9004CE511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1299" y="3619838"/>
            <a:ext cx="6629401" cy="323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9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7822" y="1888303"/>
            <a:ext cx="3579027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071" y="153655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Minimax Properties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5257800"/>
            <a:ext cx="7366000" cy="6858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en-US" sz="2800" dirty="0"/>
              <a:t>Optimal against a perfect player.  Otherwise?</a:t>
            </a:r>
          </a:p>
          <a:p>
            <a:pPr algn="ctr" eaLnBrk="1" hangingPunct="1">
              <a:lnSpc>
                <a:spcPct val="90000"/>
              </a:lnSpc>
            </a:pPr>
            <a:endParaRPr lang="en-US" sz="2800" dirty="0"/>
          </a:p>
        </p:txBody>
      </p:sp>
      <p:sp>
        <p:nvSpPr>
          <p:cNvPr id="16388" name="AutoShape 5"/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89" name="AutoShape 6"/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0" name="AutoShape 7"/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391" name="Rectangle 8"/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392" name="Rectangle 9"/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6393" name="Rectangle 10"/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6394" name="Rectangle 11"/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6395" name="AutoShape 12"/>
          <p:cNvCxnSpPr>
            <a:cxnSpLocks noChangeShapeType="1"/>
            <a:stCxn id="16388" idx="3"/>
            <a:endCxn id="16389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6" name="AutoShape 13"/>
          <p:cNvCxnSpPr>
            <a:cxnSpLocks noChangeShapeType="1"/>
            <a:stCxn id="16388" idx="3"/>
            <a:endCxn id="16390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7" name="AutoShape 14"/>
          <p:cNvCxnSpPr>
            <a:cxnSpLocks noChangeShapeType="1"/>
            <a:stCxn id="16389" idx="0"/>
            <a:endCxn id="16391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8" name="AutoShape 15"/>
          <p:cNvCxnSpPr>
            <a:cxnSpLocks noChangeShapeType="1"/>
            <a:stCxn id="16389" idx="0"/>
            <a:endCxn id="16392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399" name="AutoShape 16"/>
          <p:cNvCxnSpPr>
            <a:cxnSpLocks noChangeShapeType="1"/>
            <a:stCxn id="16390" idx="0"/>
            <a:endCxn id="16393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400" name="AutoShape 17"/>
          <p:cNvCxnSpPr>
            <a:cxnSpLocks noChangeShapeType="1"/>
            <a:stCxn id="16390" idx="0"/>
            <a:endCxn id="16394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6401" name="Text Box 18"/>
          <p:cNvSpPr txBox="1">
            <a:spLocks noChangeArrowheads="1"/>
          </p:cNvSpPr>
          <p:nvPr/>
        </p:nvSpPr>
        <p:spPr bwMode="auto">
          <a:xfrm>
            <a:off x="6194425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7010400" y="6477000"/>
            <a:ext cx="518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min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vs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exp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(L6D2, L6D3)]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(Min)</a:t>
            </a:r>
          </a:p>
        </p:txBody>
      </p:sp>
      <p:pic>
        <p:nvPicPr>
          <p:cNvPr id="5" name="Min vs Exp (min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Min vs. </a:t>
            </a:r>
            <a:r>
              <a:rPr lang="en-US" dirty="0" err="1"/>
              <a:t>Exp</a:t>
            </a:r>
            <a:r>
              <a:rPr lang="en-US" dirty="0"/>
              <a:t> (</a:t>
            </a:r>
            <a:r>
              <a:rPr lang="en-US" dirty="0" err="1"/>
              <a:t>Exp</a:t>
            </a:r>
            <a:r>
              <a:rPr lang="en-US" dirty="0"/>
              <a:t>)</a:t>
            </a:r>
          </a:p>
        </p:txBody>
      </p:sp>
      <p:pic>
        <p:nvPicPr>
          <p:cNvPr id="3" name="Min vs Exp (exp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2192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4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Expectimax</a:t>
            </a:r>
            <a:r>
              <a:rPr lang="en-US" dirty="0"/>
              <a:t> Search</a:t>
            </a:r>
          </a:p>
        </p:txBody>
      </p:sp>
      <p:sp>
        <p:nvSpPr>
          <p:cNvPr id="11069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minimax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5126" name="AutoShape 4"/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27" name="Rectangle 5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5129" name="Rectangle 7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5130" name="Rectangle 8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5131" name="AutoShape 9"/>
          <p:cNvCxnSpPr>
            <a:cxnSpLocks noChangeShapeType="1"/>
            <a:stCxn id="5126" idx="3"/>
            <a:endCxn id="5137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2" name="AutoShape 10"/>
          <p:cNvCxnSpPr>
            <a:cxnSpLocks noChangeShapeType="1"/>
            <a:stCxn id="5126" idx="3"/>
            <a:endCxn id="5138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3" name="AutoShape 11"/>
          <p:cNvCxnSpPr>
            <a:cxnSpLocks noChangeShapeType="1"/>
            <a:endCxn id="5127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4" name="AutoShape 12"/>
          <p:cNvCxnSpPr>
            <a:cxnSpLocks noChangeShapeType="1"/>
            <a:endCxn id="5128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5" name="AutoShape 13"/>
          <p:cNvCxnSpPr>
            <a:cxnSpLocks noChangeShapeType="1"/>
            <a:endCxn id="5129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136" name="AutoShape 14"/>
          <p:cNvCxnSpPr>
            <a:cxnSpLocks noChangeShapeType="1"/>
            <a:endCxn id="5130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137" name="Oval 15"/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8" name="Oval 16"/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39" name="Text Box 17"/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5140" name="Text Box 18"/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5141" name="Rectangle 8"/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5142" name="Rectangle 9"/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5143" name="Rectangle 10"/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5144" name="Rectangle 11"/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9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Expectimax Example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752600" y="1539240"/>
            <a:ext cx="8636000" cy="3947160"/>
            <a:chOff x="1219200" y="1992630"/>
            <a:chExt cx="6477000" cy="2960370"/>
          </a:xfrm>
        </p:grpSpPr>
        <p:sp>
          <p:nvSpPr>
            <p:cNvPr id="6149" name="AutoShape 4"/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50" name="Group 60"/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6190" name="AutoShape 13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91" name="Rectangle 7"/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151" name="Group 61"/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6188" name="AutoShape 17"/>
              <p:cNvCxnSpPr>
                <a:cxnSpLocks noChangeShapeType="1"/>
                <a:stCxn id="6182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9" name="Rectangle 7"/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152" name="Group 64"/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86" name="AutoShape 33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7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153" name="Group 65"/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84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85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154" name="Group 51"/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6182" name="AutoShape 6"/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3" name="AutoShape 7"/>
              <p:cNvCxnSpPr>
                <a:cxnSpLocks noChangeShapeType="1"/>
                <a:stCxn id="6149" idx="3"/>
                <a:endCxn id="6167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155" name="AutoShape 9"/>
            <p:cNvCxnSpPr>
              <a:cxnSpLocks noChangeShapeType="1"/>
              <a:stCxn id="6182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156" name="Rectangle 7"/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6157" name="AutoShape 21"/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6158" name="AutoShape 21"/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159" name="Group 59"/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6180" name="AutoShape 20"/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81" name="AutoShape 21"/>
              <p:cNvCxnSpPr>
                <a:cxnSpLocks noChangeShapeType="1"/>
                <a:stCxn id="6149" idx="3"/>
                <a:endCxn id="6165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0" name="Group 58"/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6177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8" name="Rectangle 7"/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6179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1" name="Group 61"/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6175" name="AutoShape 26"/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6176" name="AutoShape 27"/>
              <p:cNvCxnSpPr>
                <a:cxnSpLocks noChangeShapeType="1"/>
                <a:stCxn id="6149" idx="3"/>
                <a:endCxn id="6166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6162" name="Group 60"/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6172" name="AutoShape 29"/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3" name="Rectangle 7"/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6174" name="AutoShape 21"/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6163" name="Group 64"/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6170" name="AutoShape 33"/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71" name="Rectangle 7"/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6164" name="Group 65"/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6168" name="AutoShape 37"/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6169" name="Rectangle 7"/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6165" name="Oval 11"/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6" name="Oval 11"/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7" name="Oval 11"/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D892F91-25A0-42EA-913F-4E566CF48BAE}"/>
              </a:ext>
            </a:extLst>
          </p:cNvPr>
          <p:cNvSpPr/>
          <p:nvPr/>
        </p:nvSpPr>
        <p:spPr>
          <a:xfrm>
            <a:off x="2887494" y="3538035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234F4A-665D-4671-AF8A-2A5C9CCCAF35}"/>
              </a:ext>
            </a:extLst>
          </p:cNvPr>
          <p:cNvSpPr/>
          <p:nvPr/>
        </p:nvSpPr>
        <p:spPr>
          <a:xfrm>
            <a:off x="5934559" y="3429000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C4C108A-08AB-43D3-AC3B-B4E6D96176DB}"/>
              </a:ext>
            </a:extLst>
          </p:cNvPr>
          <p:cNvSpPr/>
          <p:nvPr/>
        </p:nvSpPr>
        <p:spPr>
          <a:xfrm>
            <a:off x="8991599" y="3523734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5CBAC06-8095-4C9A-9EC0-5682AFD429DF}"/>
              </a:ext>
            </a:extLst>
          </p:cNvPr>
          <p:cNvSpPr/>
          <p:nvPr/>
        </p:nvSpPr>
        <p:spPr>
          <a:xfrm>
            <a:off x="5934560" y="1789666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8" grpId="0"/>
      <p:bldP spid="49" grpId="0"/>
      <p:bldP spid="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90606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Mystery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Mystery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0" y="11430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4344682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698875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289393" y="1295742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A policy </a:t>
            </a:r>
            <a:r>
              <a:rPr lang="en-US" sz="2400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: S → A 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gives an action for each state.</a:t>
            </a:r>
          </a:p>
          <a:p>
            <a:pPr lvl="1"/>
            <a:r>
              <a:rPr lang="en-US" sz="2000" dirty="0" err="1">
                <a:ea typeface="ＭＳ Ｐゴシック" pitchFamily="34" charset="-128"/>
                <a:sym typeface="Symbol" pitchFamily="18" charset="2"/>
              </a:rPr>
              <a:t>E.g</a:t>
            </a:r>
            <a:r>
              <a:rPr lang="en-US" sz="2000" dirty="0">
                <a:ea typeface="ＭＳ Ｐゴシック" pitchFamily="34" charset="-128"/>
                <a:sym typeface="Symbol" pitchFamily="18" charset="2"/>
              </a:rPr>
              <a:t>, ((1,1)) = “north”, ((4,1)) = “west”, ((3,3))=“east”, ((3,2))=“north”,…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F60E-0706-4530-9FD6-748A5D32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1F195BD6-F973-4800-B8BE-EB220C2B25F0}"/>
              </a:ext>
            </a:extLst>
          </p:cNvPr>
          <p:cNvSpPr/>
          <p:nvPr/>
        </p:nvSpPr>
        <p:spPr>
          <a:xfrm>
            <a:off x="4381500" y="2864218"/>
            <a:ext cx="2971800" cy="2057400"/>
          </a:xfrm>
          <a:prstGeom prst="flowChartDocument">
            <a:avLst/>
          </a:prstGeom>
          <a:solidFill>
            <a:schemeClr val="bg1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9B6A4A-4AF2-44DF-8CA0-E2AD299E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8399" y="2895600"/>
            <a:ext cx="2743200" cy="1603772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496E6E-E069-46E9-AF66-B8668D2458F4}"/>
              </a:ext>
            </a:extLst>
          </p:cNvPr>
          <p:cNvSpPr/>
          <p:nvPr/>
        </p:nvSpPr>
        <p:spPr>
          <a:xfrm>
            <a:off x="1600200" y="3550018"/>
            <a:ext cx="1066800" cy="685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(1,1)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5FFB340-D830-4779-B9BE-F9D9E8A11B71}"/>
              </a:ext>
            </a:extLst>
          </p:cNvPr>
          <p:cNvSpPr/>
          <p:nvPr/>
        </p:nvSpPr>
        <p:spPr>
          <a:xfrm>
            <a:off x="9067800" y="3432372"/>
            <a:ext cx="533400" cy="803446"/>
          </a:xfrm>
          <a:prstGeom prst="up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A05FD-8BD7-4D1D-83FC-515A47C5A609}"/>
              </a:ext>
            </a:extLst>
          </p:cNvPr>
          <p:cNvCxnSpPr>
            <a:stCxn id="8" idx="6"/>
            <a:endCxn id="6" idx="1"/>
          </p:cNvCxnSpPr>
          <p:nvPr/>
        </p:nvCxnSpPr>
        <p:spPr>
          <a:xfrm>
            <a:off x="2667000" y="3892918"/>
            <a:ext cx="17145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0CF93-A4BA-4BFC-BA07-7C7AA9666D77}"/>
              </a:ext>
            </a:extLst>
          </p:cNvPr>
          <p:cNvCxnSpPr/>
          <p:nvPr/>
        </p:nvCxnSpPr>
        <p:spPr>
          <a:xfrm>
            <a:off x="7353300" y="3892918"/>
            <a:ext cx="16383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304C5EA-6F92-4583-A15D-7FD1F81F33B7}"/>
              </a:ext>
            </a:extLst>
          </p:cNvPr>
          <p:cNvSpPr/>
          <p:nvPr/>
        </p:nvSpPr>
        <p:spPr>
          <a:xfrm>
            <a:off x="1598103" y="3550018"/>
            <a:ext cx="1066800" cy="685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(3,3)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AA3C8C8-67E8-497E-A334-4E40A9FB5123}"/>
              </a:ext>
            </a:extLst>
          </p:cNvPr>
          <p:cNvSpPr/>
          <p:nvPr/>
        </p:nvSpPr>
        <p:spPr>
          <a:xfrm rot="5400000">
            <a:off x="9202823" y="3491195"/>
            <a:ext cx="533400" cy="803446"/>
          </a:xfrm>
          <a:prstGeom prst="up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F49F34-95EA-4FA2-8E5A-9CEACF65455F}"/>
              </a:ext>
            </a:extLst>
          </p:cNvPr>
          <p:cNvSpPr/>
          <p:nvPr/>
        </p:nvSpPr>
        <p:spPr>
          <a:xfrm>
            <a:off x="1598103" y="3559106"/>
            <a:ext cx="1066800" cy="685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(4,1)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6D8D50D0-8711-451D-98B0-DA680618E996}"/>
              </a:ext>
            </a:extLst>
          </p:cNvPr>
          <p:cNvSpPr/>
          <p:nvPr/>
        </p:nvSpPr>
        <p:spPr>
          <a:xfrm rot="16200000">
            <a:off x="9202823" y="3500283"/>
            <a:ext cx="533400" cy="803446"/>
          </a:xfrm>
          <a:prstGeom prst="up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9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Bridge Crossing</a:t>
            </a:r>
          </a:p>
        </p:txBody>
      </p:sp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21E35336-4C8B-4A16-89A8-0952312F5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77" y="2438402"/>
            <a:ext cx="7104492" cy="304799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018594A-36B5-4109-8679-1DAA2CE1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94" y="1524000"/>
            <a:ext cx="4592932" cy="45624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55E98-6654-4BD9-915F-09612529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5684"/>
            <a:ext cx="764927" cy="7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Volcano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B1CCA-295F-496E-8D8F-B234DDA8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422" y="3238033"/>
            <a:ext cx="4353533" cy="3315163"/>
          </a:xfrm>
          <a:prstGeom prst="rect">
            <a:avLst/>
          </a:prstGeom>
        </p:spPr>
      </p:pic>
      <p:pic>
        <p:nvPicPr>
          <p:cNvPr id="1026" name="Picture 2" descr="Cartoon Volcano Images, Stock Photos &amp; Vectors | Shutterstock">
            <a:extLst>
              <a:ext uri="{FF2B5EF4-FFF2-40B4-BE49-F238E27FC236}">
                <a16:creationId xmlns:a16="http://schemas.microsoft.com/office/drawing/2014/main" id="{6C3834BA-0708-482C-ADAF-B180D000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1" y="1113883"/>
            <a:ext cx="5257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Treasure Chest Cartoon Royalty Free Cliparts, Vectors, And ...">
            <a:extLst>
              <a:ext uri="{FF2B5EF4-FFF2-40B4-BE49-F238E27FC236}">
                <a16:creationId xmlns:a16="http://schemas.microsoft.com/office/drawing/2014/main" id="{BE6B7C86-794E-4FE2-8E0C-2555B8C5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107" y="1228416"/>
            <a:ext cx="2067595" cy="19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EA8061BC-28BA-4486-9C4A-D3B88324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3" y="5224767"/>
            <a:ext cx="1633233" cy="16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B93D5-151C-4A35-9003-7D38A49DC0BB}"/>
              </a:ext>
            </a:extLst>
          </p:cNvPr>
          <p:cNvSpPr/>
          <p:nvPr/>
        </p:nvSpPr>
        <p:spPr>
          <a:xfrm>
            <a:off x="0" y="6119336"/>
            <a:ext cx="25294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123RF.com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shutterstock.com</a:t>
            </a:r>
            <a:br>
              <a:rPr lang="en-US" sz="1200" dirty="0">
                <a:latin typeface="Calibri"/>
                <a:cs typeface="Calibri"/>
              </a:rPr>
            </a:br>
            <a:endParaRPr lang="en-US" sz="12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67546-23A7-4942-BD78-6A74A7F83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4431334"/>
            <a:ext cx="764927" cy="7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08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Search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 rot="5400000">
            <a:off x="1024156" y="4056453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22" y="3630352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93329"/>
            <a:ext cx="418069" cy="43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61" y="4144429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52" y="5604929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“south”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36865" y="2591481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40" y="1753112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(1,2)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40" y="1753112"/>
                <a:ext cx="1607941" cy="369332"/>
              </a:xfrm>
              <a:prstGeom prst="rect">
                <a:avLst/>
              </a:prstGeom>
              <a:blipFill>
                <a:blip r:embed="rId4"/>
                <a:stretch>
                  <a:fillRect l="-3409" t="-10000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39" y="3775097"/>
                <a:ext cx="1618072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9" y="3775097"/>
                <a:ext cx="1618072" cy="378180"/>
              </a:xfrm>
              <a:prstGeom prst="rect">
                <a:avLst/>
              </a:prstGeom>
              <a:blipFill>
                <a:blip r:embed="rId5"/>
                <a:stretch>
                  <a:fillRect l="-3396" t="-8065" r="-150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25438" y="5604929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(3,2)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5604929"/>
                <a:ext cx="1607941" cy="369332"/>
              </a:xfrm>
              <a:prstGeom prst="rect">
                <a:avLst/>
              </a:prstGeom>
              <a:blipFill>
                <a:blip r:embed="rId6"/>
                <a:stretch>
                  <a:fillRect l="-3409" t="-8197" r="-22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blipFill>
                <a:blip r:embed="rId7"/>
                <a:stretch>
                  <a:fillRect l="-3557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blipFill>
                <a:blip r:embed="rId8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blipFill>
                <a:blip r:embed="rId9"/>
                <a:stretch>
                  <a:fillRect l="-5882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069EF3-80BF-43F2-AE05-C5DE724F8461}"/>
                  </a:ext>
                </a:extLst>
              </p:cNvPr>
              <p:cNvSpPr txBox="1"/>
              <p:nvPr/>
            </p:nvSpPr>
            <p:spPr>
              <a:xfrm>
                <a:off x="5995146" y="3468748"/>
                <a:ext cx="1508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069EF3-80BF-43F2-AE05-C5DE724F8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68748"/>
                <a:ext cx="1508618" cy="369332"/>
              </a:xfrm>
              <a:prstGeom prst="rect">
                <a:avLst/>
              </a:prstGeom>
              <a:blipFill>
                <a:blip r:embed="rId10"/>
                <a:stretch>
                  <a:fillRect l="-32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69C900-E134-43A2-91F4-2075F0FD74A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462592" y="3865953"/>
            <a:ext cx="539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1" grpId="1"/>
      <p:bldP spid="4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Search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>
            <a:off x="1374936" y="3697365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9" y="3640182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175" y="2178277"/>
            <a:ext cx="418069" cy="43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640182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174" y="5105400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“east”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36865" y="2591481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  <a:blipFill>
                <a:blip r:embed="rId4"/>
                <a:stretch>
                  <a:fillRect l="-3396" t="-10000" r="-18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(3,2)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  <a:blipFill>
                <a:blip r:embed="rId5"/>
                <a:stretch>
                  <a:fillRect l="-3409" t="-8197" r="-18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(2,3)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  <a:blipFill>
                <a:blip r:embed="rId6"/>
                <a:stretch>
                  <a:fillRect l="-3396" t="-8197" r="-1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blipFill>
                <a:blip r:embed="rId7"/>
                <a:stretch>
                  <a:fillRect l="-3557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blipFill>
                <a:blip r:embed="rId8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blipFill>
                <a:blip r:embed="rId9"/>
                <a:stretch>
                  <a:fillRect l="-5882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1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0" y="1637976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Adversarial Games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Search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>
            <a:off x="2381217" y="4208853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00" y="4144429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369" y="1672006"/>
            <a:ext cx="418069" cy="43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370" y="4142654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6089951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“east”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36865" y="2591481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(4,1)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(4,2)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  <a:blipFill>
                <a:blip r:embed="rId4"/>
                <a:stretch>
                  <a:fillRect l="-3396" t="-10000" r="-18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(4,1)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  <a:blipFill>
                <a:blip r:embed="rId5"/>
                <a:stretch>
                  <a:fillRect l="-3409" t="-8197" r="-18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(4,1)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  <a:blipFill>
                <a:blip r:embed="rId6"/>
                <a:stretch>
                  <a:fillRect l="-3396" t="-8197" r="-1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blipFill>
                <a:blip r:embed="rId7"/>
                <a:stretch>
                  <a:fillRect l="-3557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blipFill>
                <a:blip r:embed="rId8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blipFill>
                <a:blip r:embed="rId9"/>
                <a:stretch>
                  <a:fillRect l="-5882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93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8660" y="455850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7EB75-3334-41B8-8161-C753E0F2BA7C}"/>
              </a:ext>
            </a:extLst>
          </p:cNvPr>
          <p:cNvSpPr/>
          <p:nvPr/>
        </p:nvSpPr>
        <p:spPr>
          <a:xfrm>
            <a:off x="4698822" y="6482555"/>
            <a:ext cx="2964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R(s) = the </a:t>
            </a:r>
            <a:r>
              <a:rPr lang="ja-JP" altLang="en-US" b="1" dirty="0"/>
              <a:t>“</a:t>
            </a:r>
            <a:r>
              <a:rPr lang="en-US" altLang="ja-JP" b="1" dirty="0"/>
              <a:t>living reward</a:t>
            </a:r>
            <a:r>
              <a:rPr lang="ja-JP" altLang="en-US" b="1" dirty="0"/>
              <a:t>”</a:t>
            </a:r>
            <a:endParaRPr lang="en-US" altLang="ja-JP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4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227EC-AA61-4B07-BB3C-C6B10D85B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9065" y="2226438"/>
            <a:ext cx="3105960" cy="4139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9F317-7D18-4EE7-8625-4460208C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1" y="2215346"/>
            <a:ext cx="3123066" cy="4151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/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/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EDEFE16-378F-4DDD-9E6C-A3FF7F34F737}"/>
              </a:ext>
            </a:extLst>
          </p:cNvPr>
          <p:cNvGraphicFramePr>
            <a:graphicFrameLocks noGrp="1"/>
          </p:cNvGraphicFramePr>
          <p:nvPr/>
        </p:nvGraphicFramePr>
        <p:xfrm>
          <a:off x="3501006" y="2956529"/>
          <a:ext cx="14584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/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/>
              <p:nvPr/>
            </p:nvSpPr>
            <p:spPr>
              <a:xfrm>
                <a:off x="7797178" y="2470666"/>
                <a:ext cx="796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78" y="2470666"/>
                <a:ext cx="796885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417B36D8-9696-4861-BE6C-4CBCB78CD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400537"/>
              </p:ext>
            </p:extLst>
          </p:nvPr>
        </p:nvGraphicFramePr>
        <p:xfrm>
          <a:off x="7210691" y="2956529"/>
          <a:ext cx="14584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/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/>
              <p:nvPr/>
            </p:nvSpPr>
            <p:spPr>
              <a:xfrm>
                <a:off x="7328958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958" y="2470666"/>
                <a:ext cx="3609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179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227EC-AA61-4B07-BB3C-C6B10D85B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4490" y="2226438"/>
            <a:ext cx="3115110" cy="4139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9F317-7D18-4EE7-8625-4460208C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86" y="2215346"/>
            <a:ext cx="3124636" cy="4151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/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/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EDEFE16-378F-4DDD-9E6C-A3FF7F34F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1725"/>
              </p:ext>
            </p:extLst>
          </p:nvPr>
        </p:nvGraphicFramePr>
        <p:xfrm>
          <a:off x="3501006" y="2956529"/>
          <a:ext cx="228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4121116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-9.06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-8.25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/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/>
              <p:nvPr/>
            </p:nvSpPr>
            <p:spPr>
              <a:xfrm>
                <a:off x="7010400" y="2470666"/>
                <a:ext cx="796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70666"/>
                <a:ext cx="796885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417B36D8-9696-4861-BE6C-4CBCB78CD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51943"/>
              </p:ext>
            </p:extLst>
          </p:nvPr>
        </p:nvGraphicFramePr>
        <p:xfrm>
          <a:off x="6423913" y="2956529"/>
          <a:ext cx="228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4121116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48.23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69.60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“exit”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/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/>
              <p:nvPr/>
            </p:nvSpPr>
            <p:spPr>
              <a:xfrm>
                <a:off x="6542180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80" y="2470666"/>
                <a:ext cx="3609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835F73-17B0-4CA1-90B4-F52E0872B9C2}"/>
                  </a:ext>
                </a:extLst>
              </p:cNvPr>
              <p:cNvSpPr/>
              <p:nvPr/>
            </p:nvSpPr>
            <p:spPr>
              <a:xfrm>
                <a:off x="4936118" y="2470666"/>
                <a:ext cx="91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835F73-17B0-4CA1-90B4-F52E0872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118" y="2470666"/>
                <a:ext cx="919162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092BED-BC96-42E0-A920-6472E41D1560}"/>
                  </a:ext>
                </a:extLst>
              </p:cNvPr>
              <p:cNvSpPr/>
              <p:nvPr/>
            </p:nvSpPr>
            <p:spPr>
              <a:xfrm>
                <a:off x="7815438" y="2482659"/>
                <a:ext cx="91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092BED-BC96-42E0-A920-6472E41D1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38" y="2482659"/>
                <a:ext cx="919162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79A467-5211-495F-A6CD-6B44E4396A96}"/>
                  </a:ext>
                </a:extLst>
              </p:cNvPr>
              <p:cNvSpPr txBox="1"/>
              <p:nvPr/>
            </p:nvSpPr>
            <p:spPr>
              <a:xfrm>
                <a:off x="5412802" y="5029200"/>
                <a:ext cx="138531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</m:oMath>
                  </m:oMathPara>
                </a14:m>
                <a:endParaRPr lang="en-US" sz="9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79A467-5211-495F-A6CD-6B44E4396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802" y="5029200"/>
                <a:ext cx="1385316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3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DABE-A755-43B4-802E-DF8555B4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9F69E-CA3D-44EF-AC53-879C4C431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6900" y="1676400"/>
                <a:ext cx="8458200" cy="1143000"/>
              </a:xfrm>
              <a:custGeom>
                <a:avLst/>
                <a:gdLst>
                  <a:gd name="connsiteX0" fmla="*/ 0 w 8458200"/>
                  <a:gd name="connsiteY0" fmla="*/ 0 h 1143000"/>
                  <a:gd name="connsiteX1" fmla="*/ 650631 w 8458200"/>
                  <a:gd name="connsiteY1" fmla="*/ 0 h 1143000"/>
                  <a:gd name="connsiteX2" fmla="*/ 1301262 w 8458200"/>
                  <a:gd name="connsiteY2" fmla="*/ 0 h 1143000"/>
                  <a:gd name="connsiteX3" fmla="*/ 2121056 w 8458200"/>
                  <a:gd name="connsiteY3" fmla="*/ 0 h 1143000"/>
                  <a:gd name="connsiteX4" fmla="*/ 2940851 w 8458200"/>
                  <a:gd name="connsiteY4" fmla="*/ 0 h 1143000"/>
                  <a:gd name="connsiteX5" fmla="*/ 3676064 w 8458200"/>
                  <a:gd name="connsiteY5" fmla="*/ 0 h 1143000"/>
                  <a:gd name="connsiteX6" fmla="*/ 4072949 w 8458200"/>
                  <a:gd name="connsiteY6" fmla="*/ 0 h 1143000"/>
                  <a:gd name="connsiteX7" fmla="*/ 4808161 w 8458200"/>
                  <a:gd name="connsiteY7" fmla="*/ 0 h 1143000"/>
                  <a:gd name="connsiteX8" fmla="*/ 5289628 w 8458200"/>
                  <a:gd name="connsiteY8" fmla="*/ 0 h 1143000"/>
                  <a:gd name="connsiteX9" fmla="*/ 5771095 w 8458200"/>
                  <a:gd name="connsiteY9" fmla="*/ 0 h 1143000"/>
                  <a:gd name="connsiteX10" fmla="*/ 6337144 w 8458200"/>
                  <a:gd name="connsiteY10" fmla="*/ 0 h 1143000"/>
                  <a:gd name="connsiteX11" fmla="*/ 6987774 w 8458200"/>
                  <a:gd name="connsiteY11" fmla="*/ 0 h 1143000"/>
                  <a:gd name="connsiteX12" fmla="*/ 7722987 w 8458200"/>
                  <a:gd name="connsiteY12" fmla="*/ 0 h 1143000"/>
                  <a:gd name="connsiteX13" fmla="*/ 8458200 w 8458200"/>
                  <a:gd name="connsiteY13" fmla="*/ 0 h 1143000"/>
                  <a:gd name="connsiteX14" fmla="*/ 8458200 w 8458200"/>
                  <a:gd name="connsiteY14" fmla="*/ 537210 h 1143000"/>
                  <a:gd name="connsiteX15" fmla="*/ 8458200 w 8458200"/>
                  <a:gd name="connsiteY15" fmla="*/ 1143000 h 1143000"/>
                  <a:gd name="connsiteX16" fmla="*/ 7892151 w 8458200"/>
                  <a:gd name="connsiteY16" fmla="*/ 1143000 h 1143000"/>
                  <a:gd name="connsiteX17" fmla="*/ 7495266 w 8458200"/>
                  <a:gd name="connsiteY17" fmla="*/ 1143000 h 1143000"/>
                  <a:gd name="connsiteX18" fmla="*/ 6760054 w 8458200"/>
                  <a:gd name="connsiteY18" fmla="*/ 1143000 h 1143000"/>
                  <a:gd name="connsiteX19" fmla="*/ 6278587 w 8458200"/>
                  <a:gd name="connsiteY19" fmla="*/ 1143000 h 1143000"/>
                  <a:gd name="connsiteX20" fmla="*/ 5543374 w 8458200"/>
                  <a:gd name="connsiteY20" fmla="*/ 1143000 h 1143000"/>
                  <a:gd name="connsiteX21" fmla="*/ 5146489 w 8458200"/>
                  <a:gd name="connsiteY21" fmla="*/ 1143000 h 1143000"/>
                  <a:gd name="connsiteX22" fmla="*/ 4411277 w 8458200"/>
                  <a:gd name="connsiteY22" fmla="*/ 1143000 h 1143000"/>
                  <a:gd name="connsiteX23" fmla="*/ 3929810 w 8458200"/>
                  <a:gd name="connsiteY23" fmla="*/ 1143000 h 1143000"/>
                  <a:gd name="connsiteX24" fmla="*/ 3363761 w 8458200"/>
                  <a:gd name="connsiteY24" fmla="*/ 1143000 h 1143000"/>
                  <a:gd name="connsiteX25" fmla="*/ 2543966 w 8458200"/>
                  <a:gd name="connsiteY25" fmla="*/ 1143000 h 1143000"/>
                  <a:gd name="connsiteX26" fmla="*/ 2147082 w 8458200"/>
                  <a:gd name="connsiteY26" fmla="*/ 1143000 h 1143000"/>
                  <a:gd name="connsiteX27" fmla="*/ 1327287 w 8458200"/>
                  <a:gd name="connsiteY27" fmla="*/ 1143000 h 1143000"/>
                  <a:gd name="connsiteX28" fmla="*/ 0 w 8458200"/>
                  <a:gd name="connsiteY28" fmla="*/ 1143000 h 1143000"/>
                  <a:gd name="connsiteX29" fmla="*/ 0 w 8458200"/>
                  <a:gd name="connsiteY29" fmla="*/ 605790 h 1143000"/>
                  <a:gd name="connsiteX30" fmla="*/ 0 w 8458200"/>
                  <a:gd name="connsiteY30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1143000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38199" y="235583"/>
                      <a:pt x="8448998" y="308004"/>
                      <a:pt x="8458200" y="537210"/>
                    </a:cubicBezTo>
                    <a:cubicBezTo>
                      <a:pt x="8467403" y="766416"/>
                      <a:pt x="8437732" y="847159"/>
                      <a:pt x="8458200" y="1143000"/>
                    </a:cubicBezTo>
                    <a:cubicBezTo>
                      <a:pt x="8260152" y="1160547"/>
                      <a:pt x="8146157" y="1131825"/>
                      <a:pt x="7892151" y="1143000"/>
                    </a:cubicBezTo>
                    <a:cubicBezTo>
                      <a:pt x="7638145" y="1154175"/>
                      <a:pt x="7590601" y="1129390"/>
                      <a:pt x="7495266" y="1143000"/>
                    </a:cubicBezTo>
                    <a:cubicBezTo>
                      <a:pt x="7399931" y="1156610"/>
                      <a:pt x="6907613" y="1158848"/>
                      <a:pt x="6760054" y="1143000"/>
                    </a:cubicBezTo>
                    <a:cubicBezTo>
                      <a:pt x="6612495" y="1127152"/>
                      <a:pt x="6414797" y="1152705"/>
                      <a:pt x="6278587" y="1143000"/>
                    </a:cubicBezTo>
                    <a:cubicBezTo>
                      <a:pt x="6142377" y="1133295"/>
                      <a:pt x="5790304" y="1142907"/>
                      <a:pt x="5543374" y="1143000"/>
                    </a:cubicBezTo>
                    <a:cubicBezTo>
                      <a:pt x="5296444" y="1143093"/>
                      <a:pt x="5279301" y="1149326"/>
                      <a:pt x="5146489" y="1143000"/>
                    </a:cubicBezTo>
                    <a:cubicBezTo>
                      <a:pt x="5013678" y="1136674"/>
                      <a:pt x="4774777" y="1134259"/>
                      <a:pt x="4411277" y="1143000"/>
                    </a:cubicBezTo>
                    <a:cubicBezTo>
                      <a:pt x="4047777" y="1151741"/>
                      <a:pt x="4044063" y="1163760"/>
                      <a:pt x="3929810" y="1143000"/>
                    </a:cubicBezTo>
                    <a:cubicBezTo>
                      <a:pt x="3815557" y="1122240"/>
                      <a:pt x="3613782" y="1129101"/>
                      <a:pt x="3363761" y="1143000"/>
                    </a:cubicBezTo>
                    <a:cubicBezTo>
                      <a:pt x="3113740" y="1156899"/>
                      <a:pt x="2833691" y="1162507"/>
                      <a:pt x="2543966" y="1143000"/>
                    </a:cubicBezTo>
                    <a:cubicBezTo>
                      <a:pt x="2254242" y="1123493"/>
                      <a:pt x="2246158" y="1139604"/>
                      <a:pt x="2147082" y="1143000"/>
                    </a:cubicBezTo>
                    <a:cubicBezTo>
                      <a:pt x="2048006" y="1146396"/>
                      <a:pt x="1633473" y="1132363"/>
                      <a:pt x="1327287" y="1143000"/>
                    </a:cubicBezTo>
                    <a:cubicBezTo>
                      <a:pt x="1021102" y="1153637"/>
                      <a:pt x="613900" y="1119095"/>
                      <a:pt x="0" y="1143000"/>
                    </a:cubicBezTo>
                    <a:cubicBezTo>
                      <a:pt x="-5413" y="983834"/>
                      <a:pt x="-2032" y="864163"/>
                      <a:pt x="0" y="605790"/>
                    </a:cubicBezTo>
                    <a:cubicBezTo>
                      <a:pt x="2032" y="347417"/>
                      <a:pt x="17377" y="17675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dirty="0"/>
                  <a:t>: the </a:t>
                </a:r>
                <a:r>
                  <a:rPr lang="en-US" dirty="0">
                    <a:solidFill>
                      <a:srgbClr val="FF0000"/>
                    </a:solidFill>
                  </a:rPr>
                  <a:t>expected utility</a:t>
                </a:r>
                <a:r>
                  <a:rPr lang="en-US" dirty="0"/>
                  <a:t> obtained by starting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dirty="0"/>
                  <a:t> and following policy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9F69E-CA3D-44EF-AC53-879C4C431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6900" y="1676400"/>
                <a:ext cx="8458200" cy="1143000"/>
              </a:xfrm>
              <a:custGeom>
                <a:avLst/>
                <a:gdLst>
                  <a:gd name="connsiteX0" fmla="*/ 0 w 8458200"/>
                  <a:gd name="connsiteY0" fmla="*/ 0 h 1143000"/>
                  <a:gd name="connsiteX1" fmla="*/ 650631 w 8458200"/>
                  <a:gd name="connsiteY1" fmla="*/ 0 h 1143000"/>
                  <a:gd name="connsiteX2" fmla="*/ 1301262 w 8458200"/>
                  <a:gd name="connsiteY2" fmla="*/ 0 h 1143000"/>
                  <a:gd name="connsiteX3" fmla="*/ 2121056 w 8458200"/>
                  <a:gd name="connsiteY3" fmla="*/ 0 h 1143000"/>
                  <a:gd name="connsiteX4" fmla="*/ 2940851 w 8458200"/>
                  <a:gd name="connsiteY4" fmla="*/ 0 h 1143000"/>
                  <a:gd name="connsiteX5" fmla="*/ 3676064 w 8458200"/>
                  <a:gd name="connsiteY5" fmla="*/ 0 h 1143000"/>
                  <a:gd name="connsiteX6" fmla="*/ 4072949 w 8458200"/>
                  <a:gd name="connsiteY6" fmla="*/ 0 h 1143000"/>
                  <a:gd name="connsiteX7" fmla="*/ 4808161 w 8458200"/>
                  <a:gd name="connsiteY7" fmla="*/ 0 h 1143000"/>
                  <a:gd name="connsiteX8" fmla="*/ 5289628 w 8458200"/>
                  <a:gd name="connsiteY8" fmla="*/ 0 h 1143000"/>
                  <a:gd name="connsiteX9" fmla="*/ 5771095 w 8458200"/>
                  <a:gd name="connsiteY9" fmla="*/ 0 h 1143000"/>
                  <a:gd name="connsiteX10" fmla="*/ 6337144 w 8458200"/>
                  <a:gd name="connsiteY10" fmla="*/ 0 h 1143000"/>
                  <a:gd name="connsiteX11" fmla="*/ 6987774 w 8458200"/>
                  <a:gd name="connsiteY11" fmla="*/ 0 h 1143000"/>
                  <a:gd name="connsiteX12" fmla="*/ 7722987 w 8458200"/>
                  <a:gd name="connsiteY12" fmla="*/ 0 h 1143000"/>
                  <a:gd name="connsiteX13" fmla="*/ 8458200 w 8458200"/>
                  <a:gd name="connsiteY13" fmla="*/ 0 h 1143000"/>
                  <a:gd name="connsiteX14" fmla="*/ 8458200 w 8458200"/>
                  <a:gd name="connsiteY14" fmla="*/ 537210 h 1143000"/>
                  <a:gd name="connsiteX15" fmla="*/ 8458200 w 8458200"/>
                  <a:gd name="connsiteY15" fmla="*/ 1143000 h 1143000"/>
                  <a:gd name="connsiteX16" fmla="*/ 7892151 w 8458200"/>
                  <a:gd name="connsiteY16" fmla="*/ 1143000 h 1143000"/>
                  <a:gd name="connsiteX17" fmla="*/ 7495266 w 8458200"/>
                  <a:gd name="connsiteY17" fmla="*/ 1143000 h 1143000"/>
                  <a:gd name="connsiteX18" fmla="*/ 6760054 w 8458200"/>
                  <a:gd name="connsiteY18" fmla="*/ 1143000 h 1143000"/>
                  <a:gd name="connsiteX19" fmla="*/ 6278587 w 8458200"/>
                  <a:gd name="connsiteY19" fmla="*/ 1143000 h 1143000"/>
                  <a:gd name="connsiteX20" fmla="*/ 5543374 w 8458200"/>
                  <a:gd name="connsiteY20" fmla="*/ 1143000 h 1143000"/>
                  <a:gd name="connsiteX21" fmla="*/ 5146489 w 8458200"/>
                  <a:gd name="connsiteY21" fmla="*/ 1143000 h 1143000"/>
                  <a:gd name="connsiteX22" fmla="*/ 4411277 w 8458200"/>
                  <a:gd name="connsiteY22" fmla="*/ 1143000 h 1143000"/>
                  <a:gd name="connsiteX23" fmla="*/ 3929810 w 8458200"/>
                  <a:gd name="connsiteY23" fmla="*/ 1143000 h 1143000"/>
                  <a:gd name="connsiteX24" fmla="*/ 3363761 w 8458200"/>
                  <a:gd name="connsiteY24" fmla="*/ 1143000 h 1143000"/>
                  <a:gd name="connsiteX25" fmla="*/ 2543966 w 8458200"/>
                  <a:gd name="connsiteY25" fmla="*/ 1143000 h 1143000"/>
                  <a:gd name="connsiteX26" fmla="*/ 2147082 w 8458200"/>
                  <a:gd name="connsiteY26" fmla="*/ 1143000 h 1143000"/>
                  <a:gd name="connsiteX27" fmla="*/ 1327287 w 8458200"/>
                  <a:gd name="connsiteY27" fmla="*/ 1143000 h 1143000"/>
                  <a:gd name="connsiteX28" fmla="*/ 0 w 8458200"/>
                  <a:gd name="connsiteY28" fmla="*/ 1143000 h 1143000"/>
                  <a:gd name="connsiteX29" fmla="*/ 0 w 8458200"/>
                  <a:gd name="connsiteY29" fmla="*/ 605790 h 1143000"/>
                  <a:gd name="connsiteX30" fmla="*/ 0 w 8458200"/>
                  <a:gd name="connsiteY30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1143000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38199" y="235583"/>
                      <a:pt x="8448998" y="308004"/>
                      <a:pt x="8458200" y="537210"/>
                    </a:cubicBezTo>
                    <a:cubicBezTo>
                      <a:pt x="8467403" y="766416"/>
                      <a:pt x="8437732" y="847159"/>
                      <a:pt x="8458200" y="1143000"/>
                    </a:cubicBezTo>
                    <a:cubicBezTo>
                      <a:pt x="8260152" y="1160547"/>
                      <a:pt x="8146157" y="1131825"/>
                      <a:pt x="7892151" y="1143000"/>
                    </a:cubicBezTo>
                    <a:cubicBezTo>
                      <a:pt x="7638145" y="1154175"/>
                      <a:pt x="7590601" y="1129390"/>
                      <a:pt x="7495266" y="1143000"/>
                    </a:cubicBezTo>
                    <a:cubicBezTo>
                      <a:pt x="7399931" y="1156610"/>
                      <a:pt x="6907613" y="1158848"/>
                      <a:pt x="6760054" y="1143000"/>
                    </a:cubicBezTo>
                    <a:cubicBezTo>
                      <a:pt x="6612495" y="1127152"/>
                      <a:pt x="6414797" y="1152705"/>
                      <a:pt x="6278587" y="1143000"/>
                    </a:cubicBezTo>
                    <a:cubicBezTo>
                      <a:pt x="6142377" y="1133295"/>
                      <a:pt x="5790304" y="1142907"/>
                      <a:pt x="5543374" y="1143000"/>
                    </a:cubicBezTo>
                    <a:cubicBezTo>
                      <a:pt x="5296444" y="1143093"/>
                      <a:pt x="5279301" y="1149326"/>
                      <a:pt x="5146489" y="1143000"/>
                    </a:cubicBezTo>
                    <a:cubicBezTo>
                      <a:pt x="5013678" y="1136674"/>
                      <a:pt x="4774777" y="1134259"/>
                      <a:pt x="4411277" y="1143000"/>
                    </a:cubicBezTo>
                    <a:cubicBezTo>
                      <a:pt x="4047777" y="1151741"/>
                      <a:pt x="4044063" y="1163760"/>
                      <a:pt x="3929810" y="1143000"/>
                    </a:cubicBezTo>
                    <a:cubicBezTo>
                      <a:pt x="3815557" y="1122240"/>
                      <a:pt x="3613782" y="1129101"/>
                      <a:pt x="3363761" y="1143000"/>
                    </a:cubicBezTo>
                    <a:cubicBezTo>
                      <a:pt x="3113740" y="1156899"/>
                      <a:pt x="2833691" y="1162507"/>
                      <a:pt x="2543966" y="1143000"/>
                    </a:cubicBezTo>
                    <a:cubicBezTo>
                      <a:pt x="2254242" y="1123493"/>
                      <a:pt x="2246158" y="1139604"/>
                      <a:pt x="2147082" y="1143000"/>
                    </a:cubicBezTo>
                    <a:cubicBezTo>
                      <a:pt x="2048006" y="1146396"/>
                      <a:pt x="1633473" y="1132363"/>
                      <a:pt x="1327287" y="1143000"/>
                    </a:cubicBezTo>
                    <a:cubicBezTo>
                      <a:pt x="1021102" y="1153637"/>
                      <a:pt x="613900" y="1119095"/>
                      <a:pt x="0" y="1143000"/>
                    </a:cubicBezTo>
                    <a:cubicBezTo>
                      <a:pt x="-5413" y="983834"/>
                      <a:pt x="-2032" y="864163"/>
                      <a:pt x="0" y="605790"/>
                    </a:cubicBezTo>
                    <a:cubicBezTo>
                      <a:pt x="2032" y="347417"/>
                      <a:pt x="17377" y="17675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3553" r="-287" b="-8629"/>
                </a:stretch>
              </a:blip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6E09CDD-18B7-4692-A1B1-8F161FA840C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343150" y="3733801"/>
                <a:ext cx="7505700" cy="584200"/>
              </a:xfrm>
              <a:custGeom>
                <a:avLst/>
                <a:gdLst>
                  <a:gd name="connsiteX0" fmla="*/ 0 w 7505700"/>
                  <a:gd name="connsiteY0" fmla="*/ 0 h 584200"/>
                  <a:gd name="connsiteX1" fmla="*/ 682336 w 7505700"/>
                  <a:gd name="connsiteY1" fmla="*/ 0 h 584200"/>
                  <a:gd name="connsiteX2" fmla="*/ 1364673 w 7505700"/>
                  <a:gd name="connsiteY2" fmla="*/ 0 h 584200"/>
                  <a:gd name="connsiteX3" fmla="*/ 2197123 w 7505700"/>
                  <a:gd name="connsiteY3" fmla="*/ 0 h 584200"/>
                  <a:gd name="connsiteX4" fmla="*/ 3029573 w 7505700"/>
                  <a:gd name="connsiteY4" fmla="*/ 0 h 584200"/>
                  <a:gd name="connsiteX5" fmla="*/ 3786967 w 7505700"/>
                  <a:gd name="connsiteY5" fmla="*/ 0 h 584200"/>
                  <a:gd name="connsiteX6" fmla="*/ 4244132 w 7505700"/>
                  <a:gd name="connsiteY6" fmla="*/ 0 h 584200"/>
                  <a:gd name="connsiteX7" fmla="*/ 5001526 w 7505700"/>
                  <a:gd name="connsiteY7" fmla="*/ 0 h 584200"/>
                  <a:gd name="connsiteX8" fmla="*/ 5533748 w 7505700"/>
                  <a:gd name="connsiteY8" fmla="*/ 0 h 584200"/>
                  <a:gd name="connsiteX9" fmla="*/ 6065970 w 7505700"/>
                  <a:gd name="connsiteY9" fmla="*/ 0 h 584200"/>
                  <a:gd name="connsiteX10" fmla="*/ 6673250 w 7505700"/>
                  <a:gd name="connsiteY10" fmla="*/ 0 h 584200"/>
                  <a:gd name="connsiteX11" fmla="*/ 7505700 w 7505700"/>
                  <a:gd name="connsiteY11" fmla="*/ 0 h 584200"/>
                  <a:gd name="connsiteX12" fmla="*/ 7505700 w 7505700"/>
                  <a:gd name="connsiteY12" fmla="*/ 584200 h 584200"/>
                  <a:gd name="connsiteX13" fmla="*/ 6898421 w 7505700"/>
                  <a:gd name="connsiteY13" fmla="*/ 584200 h 584200"/>
                  <a:gd name="connsiteX14" fmla="*/ 6216084 w 7505700"/>
                  <a:gd name="connsiteY14" fmla="*/ 584200 h 584200"/>
                  <a:gd name="connsiteX15" fmla="*/ 5683862 w 7505700"/>
                  <a:gd name="connsiteY15" fmla="*/ 584200 h 584200"/>
                  <a:gd name="connsiteX16" fmla="*/ 4851412 w 7505700"/>
                  <a:gd name="connsiteY16" fmla="*/ 584200 h 584200"/>
                  <a:gd name="connsiteX17" fmla="*/ 4394246 w 7505700"/>
                  <a:gd name="connsiteY17" fmla="*/ 584200 h 584200"/>
                  <a:gd name="connsiteX18" fmla="*/ 3636853 w 7505700"/>
                  <a:gd name="connsiteY18" fmla="*/ 584200 h 584200"/>
                  <a:gd name="connsiteX19" fmla="*/ 3104630 w 7505700"/>
                  <a:gd name="connsiteY19" fmla="*/ 584200 h 584200"/>
                  <a:gd name="connsiteX20" fmla="*/ 2347237 w 7505700"/>
                  <a:gd name="connsiteY20" fmla="*/ 584200 h 584200"/>
                  <a:gd name="connsiteX21" fmla="*/ 1890072 w 7505700"/>
                  <a:gd name="connsiteY21" fmla="*/ 584200 h 584200"/>
                  <a:gd name="connsiteX22" fmla="*/ 1132678 w 7505700"/>
                  <a:gd name="connsiteY22" fmla="*/ 584200 h 584200"/>
                  <a:gd name="connsiteX23" fmla="*/ 600456 w 7505700"/>
                  <a:gd name="connsiteY23" fmla="*/ 584200 h 584200"/>
                  <a:gd name="connsiteX24" fmla="*/ 0 w 7505700"/>
                  <a:gd name="connsiteY24" fmla="*/ 584200 h 584200"/>
                  <a:gd name="connsiteX25" fmla="*/ 0 w 7505700"/>
                  <a:gd name="connsiteY25" fmla="*/ 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05700" h="584200" extrusionOk="0">
                    <a:moveTo>
                      <a:pt x="0" y="0"/>
                    </a:moveTo>
                    <a:cubicBezTo>
                      <a:pt x="315184" y="22501"/>
                      <a:pt x="414236" y="3853"/>
                      <a:pt x="682336" y="0"/>
                    </a:cubicBezTo>
                    <a:cubicBezTo>
                      <a:pt x="950436" y="-3853"/>
                      <a:pt x="1209469" y="21768"/>
                      <a:pt x="1364673" y="0"/>
                    </a:cubicBezTo>
                    <a:cubicBezTo>
                      <a:pt x="1519877" y="-21768"/>
                      <a:pt x="1835188" y="-31630"/>
                      <a:pt x="2197123" y="0"/>
                    </a:cubicBezTo>
                    <a:cubicBezTo>
                      <a:pt x="2559058" y="31630"/>
                      <a:pt x="2830237" y="23775"/>
                      <a:pt x="3029573" y="0"/>
                    </a:cubicBezTo>
                    <a:cubicBezTo>
                      <a:pt x="3228909" y="-23775"/>
                      <a:pt x="3468682" y="-14436"/>
                      <a:pt x="3786967" y="0"/>
                    </a:cubicBezTo>
                    <a:cubicBezTo>
                      <a:pt x="4105252" y="14436"/>
                      <a:pt x="4089914" y="-12500"/>
                      <a:pt x="4244132" y="0"/>
                    </a:cubicBezTo>
                    <a:cubicBezTo>
                      <a:pt x="4398351" y="12500"/>
                      <a:pt x="4726274" y="-12419"/>
                      <a:pt x="5001526" y="0"/>
                    </a:cubicBezTo>
                    <a:cubicBezTo>
                      <a:pt x="5276778" y="12419"/>
                      <a:pt x="5390860" y="-14494"/>
                      <a:pt x="5533748" y="0"/>
                    </a:cubicBezTo>
                    <a:cubicBezTo>
                      <a:pt x="5676636" y="14494"/>
                      <a:pt x="5870091" y="-22974"/>
                      <a:pt x="6065970" y="0"/>
                    </a:cubicBezTo>
                    <a:cubicBezTo>
                      <a:pt x="6261849" y="22974"/>
                      <a:pt x="6449469" y="21770"/>
                      <a:pt x="6673250" y="0"/>
                    </a:cubicBezTo>
                    <a:cubicBezTo>
                      <a:pt x="6897031" y="-21770"/>
                      <a:pt x="7119109" y="-6376"/>
                      <a:pt x="7505700" y="0"/>
                    </a:cubicBezTo>
                    <a:cubicBezTo>
                      <a:pt x="7478781" y="271895"/>
                      <a:pt x="7519960" y="322686"/>
                      <a:pt x="7505700" y="584200"/>
                    </a:cubicBezTo>
                    <a:cubicBezTo>
                      <a:pt x="7330838" y="595425"/>
                      <a:pt x="7075535" y="587610"/>
                      <a:pt x="6898421" y="584200"/>
                    </a:cubicBezTo>
                    <a:cubicBezTo>
                      <a:pt x="6721307" y="580790"/>
                      <a:pt x="6458672" y="600409"/>
                      <a:pt x="6216084" y="584200"/>
                    </a:cubicBezTo>
                    <a:cubicBezTo>
                      <a:pt x="5973496" y="567991"/>
                      <a:pt x="5836256" y="568124"/>
                      <a:pt x="5683862" y="584200"/>
                    </a:cubicBezTo>
                    <a:cubicBezTo>
                      <a:pt x="5531468" y="600276"/>
                      <a:pt x="5083772" y="545178"/>
                      <a:pt x="4851412" y="584200"/>
                    </a:cubicBezTo>
                    <a:cubicBezTo>
                      <a:pt x="4619052" y="623223"/>
                      <a:pt x="4599356" y="588174"/>
                      <a:pt x="4394246" y="584200"/>
                    </a:cubicBezTo>
                    <a:cubicBezTo>
                      <a:pt x="4189136" y="580226"/>
                      <a:pt x="3830609" y="619857"/>
                      <a:pt x="3636853" y="584200"/>
                    </a:cubicBezTo>
                    <a:cubicBezTo>
                      <a:pt x="3443097" y="548543"/>
                      <a:pt x="3330426" y="605728"/>
                      <a:pt x="3104630" y="584200"/>
                    </a:cubicBezTo>
                    <a:cubicBezTo>
                      <a:pt x="2878834" y="562672"/>
                      <a:pt x="2530047" y="562338"/>
                      <a:pt x="2347237" y="584200"/>
                    </a:cubicBezTo>
                    <a:cubicBezTo>
                      <a:pt x="2164427" y="606062"/>
                      <a:pt x="2014676" y="599668"/>
                      <a:pt x="1890072" y="584200"/>
                    </a:cubicBezTo>
                    <a:cubicBezTo>
                      <a:pt x="1765468" y="568732"/>
                      <a:pt x="1505909" y="601323"/>
                      <a:pt x="1132678" y="584200"/>
                    </a:cubicBezTo>
                    <a:cubicBezTo>
                      <a:pt x="759447" y="567077"/>
                      <a:pt x="790525" y="576405"/>
                      <a:pt x="600456" y="584200"/>
                    </a:cubicBezTo>
                    <a:cubicBezTo>
                      <a:pt x="410387" y="591995"/>
                      <a:pt x="299841" y="589382"/>
                      <a:pt x="0" y="584200"/>
                    </a:cubicBezTo>
                    <a:cubicBezTo>
                      <a:pt x="-20879" y="442653"/>
                      <a:pt x="-10406" y="154030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kern="0" dirty="0"/>
                  <a:t>: the state-value function for policy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kern="0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6E09CDD-18B7-4692-A1B1-8F161FA8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150" y="3733801"/>
                <a:ext cx="7505700" cy="584200"/>
              </a:xfrm>
              <a:prstGeom prst="rect">
                <a:avLst/>
              </a:prstGeom>
              <a:blipFill>
                <a:blip r:embed="rId3"/>
                <a:stretch>
                  <a:fillRect t="-6731" b="-2788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7505700"/>
                          <a:gd name="connsiteY0" fmla="*/ 0 h 584200"/>
                          <a:gd name="connsiteX1" fmla="*/ 682336 w 7505700"/>
                          <a:gd name="connsiteY1" fmla="*/ 0 h 584200"/>
                          <a:gd name="connsiteX2" fmla="*/ 1364673 w 7505700"/>
                          <a:gd name="connsiteY2" fmla="*/ 0 h 584200"/>
                          <a:gd name="connsiteX3" fmla="*/ 2197123 w 7505700"/>
                          <a:gd name="connsiteY3" fmla="*/ 0 h 584200"/>
                          <a:gd name="connsiteX4" fmla="*/ 3029573 w 7505700"/>
                          <a:gd name="connsiteY4" fmla="*/ 0 h 584200"/>
                          <a:gd name="connsiteX5" fmla="*/ 3786967 w 7505700"/>
                          <a:gd name="connsiteY5" fmla="*/ 0 h 584200"/>
                          <a:gd name="connsiteX6" fmla="*/ 4244132 w 7505700"/>
                          <a:gd name="connsiteY6" fmla="*/ 0 h 584200"/>
                          <a:gd name="connsiteX7" fmla="*/ 5001526 w 7505700"/>
                          <a:gd name="connsiteY7" fmla="*/ 0 h 584200"/>
                          <a:gd name="connsiteX8" fmla="*/ 5533748 w 7505700"/>
                          <a:gd name="connsiteY8" fmla="*/ 0 h 584200"/>
                          <a:gd name="connsiteX9" fmla="*/ 6065970 w 7505700"/>
                          <a:gd name="connsiteY9" fmla="*/ 0 h 584200"/>
                          <a:gd name="connsiteX10" fmla="*/ 6673250 w 7505700"/>
                          <a:gd name="connsiteY10" fmla="*/ 0 h 584200"/>
                          <a:gd name="connsiteX11" fmla="*/ 7505700 w 7505700"/>
                          <a:gd name="connsiteY11" fmla="*/ 0 h 584200"/>
                          <a:gd name="connsiteX12" fmla="*/ 7505700 w 7505700"/>
                          <a:gd name="connsiteY12" fmla="*/ 584200 h 584200"/>
                          <a:gd name="connsiteX13" fmla="*/ 6898421 w 7505700"/>
                          <a:gd name="connsiteY13" fmla="*/ 584200 h 584200"/>
                          <a:gd name="connsiteX14" fmla="*/ 6216084 w 7505700"/>
                          <a:gd name="connsiteY14" fmla="*/ 584200 h 584200"/>
                          <a:gd name="connsiteX15" fmla="*/ 5683862 w 7505700"/>
                          <a:gd name="connsiteY15" fmla="*/ 584200 h 584200"/>
                          <a:gd name="connsiteX16" fmla="*/ 4851412 w 7505700"/>
                          <a:gd name="connsiteY16" fmla="*/ 584200 h 584200"/>
                          <a:gd name="connsiteX17" fmla="*/ 4394246 w 7505700"/>
                          <a:gd name="connsiteY17" fmla="*/ 584200 h 584200"/>
                          <a:gd name="connsiteX18" fmla="*/ 3636853 w 7505700"/>
                          <a:gd name="connsiteY18" fmla="*/ 584200 h 584200"/>
                          <a:gd name="connsiteX19" fmla="*/ 3104630 w 7505700"/>
                          <a:gd name="connsiteY19" fmla="*/ 584200 h 584200"/>
                          <a:gd name="connsiteX20" fmla="*/ 2347237 w 7505700"/>
                          <a:gd name="connsiteY20" fmla="*/ 584200 h 584200"/>
                          <a:gd name="connsiteX21" fmla="*/ 1890072 w 7505700"/>
                          <a:gd name="connsiteY21" fmla="*/ 584200 h 584200"/>
                          <a:gd name="connsiteX22" fmla="*/ 1132678 w 7505700"/>
                          <a:gd name="connsiteY22" fmla="*/ 584200 h 584200"/>
                          <a:gd name="connsiteX23" fmla="*/ 600456 w 7505700"/>
                          <a:gd name="connsiteY23" fmla="*/ 584200 h 584200"/>
                          <a:gd name="connsiteX24" fmla="*/ 0 w 7505700"/>
                          <a:gd name="connsiteY24" fmla="*/ 584200 h 584200"/>
                          <a:gd name="connsiteX25" fmla="*/ 0 w 7505700"/>
                          <a:gd name="connsiteY25" fmla="*/ 0 h 584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7505700" h="584200" extrusionOk="0">
                            <a:moveTo>
                              <a:pt x="0" y="0"/>
                            </a:moveTo>
                            <a:cubicBezTo>
                              <a:pt x="315184" y="22501"/>
                              <a:pt x="414236" y="3853"/>
                              <a:pt x="682336" y="0"/>
                            </a:cubicBezTo>
                            <a:cubicBezTo>
                              <a:pt x="950436" y="-3853"/>
                              <a:pt x="1209469" y="21768"/>
                              <a:pt x="1364673" y="0"/>
                            </a:cubicBezTo>
                            <a:cubicBezTo>
                              <a:pt x="1519877" y="-21768"/>
                              <a:pt x="1835188" y="-31630"/>
                              <a:pt x="2197123" y="0"/>
                            </a:cubicBezTo>
                            <a:cubicBezTo>
                              <a:pt x="2559058" y="31630"/>
                              <a:pt x="2830237" y="23775"/>
                              <a:pt x="3029573" y="0"/>
                            </a:cubicBezTo>
                            <a:cubicBezTo>
                              <a:pt x="3228909" y="-23775"/>
                              <a:pt x="3468682" y="-14436"/>
                              <a:pt x="3786967" y="0"/>
                            </a:cubicBezTo>
                            <a:cubicBezTo>
                              <a:pt x="4105252" y="14436"/>
                              <a:pt x="4089914" y="-12500"/>
                              <a:pt x="4244132" y="0"/>
                            </a:cubicBezTo>
                            <a:cubicBezTo>
                              <a:pt x="4398351" y="12500"/>
                              <a:pt x="4726274" y="-12419"/>
                              <a:pt x="5001526" y="0"/>
                            </a:cubicBezTo>
                            <a:cubicBezTo>
                              <a:pt x="5276778" y="12419"/>
                              <a:pt x="5390860" y="-14494"/>
                              <a:pt x="5533748" y="0"/>
                            </a:cubicBezTo>
                            <a:cubicBezTo>
                              <a:pt x="5676636" y="14494"/>
                              <a:pt x="5870091" y="-22974"/>
                              <a:pt x="6065970" y="0"/>
                            </a:cubicBezTo>
                            <a:cubicBezTo>
                              <a:pt x="6261849" y="22974"/>
                              <a:pt x="6449469" y="21770"/>
                              <a:pt x="6673250" y="0"/>
                            </a:cubicBezTo>
                            <a:cubicBezTo>
                              <a:pt x="6897031" y="-21770"/>
                              <a:pt x="7119109" y="-6376"/>
                              <a:pt x="7505700" y="0"/>
                            </a:cubicBezTo>
                            <a:cubicBezTo>
                              <a:pt x="7478781" y="271895"/>
                              <a:pt x="7519960" y="322686"/>
                              <a:pt x="7505700" y="584200"/>
                            </a:cubicBezTo>
                            <a:cubicBezTo>
                              <a:pt x="7330838" y="595425"/>
                              <a:pt x="7075535" y="587610"/>
                              <a:pt x="6898421" y="584200"/>
                            </a:cubicBezTo>
                            <a:cubicBezTo>
                              <a:pt x="6721307" y="580790"/>
                              <a:pt x="6458672" y="600409"/>
                              <a:pt x="6216084" y="584200"/>
                            </a:cubicBezTo>
                            <a:cubicBezTo>
                              <a:pt x="5973496" y="567991"/>
                              <a:pt x="5836256" y="568124"/>
                              <a:pt x="5683862" y="584200"/>
                            </a:cubicBezTo>
                            <a:cubicBezTo>
                              <a:pt x="5531468" y="600276"/>
                              <a:pt x="5083772" y="545178"/>
                              <a:pt x="4851412" y="584200"/>
                            </a:cubicBezTo>
                            <a:cubicBezTo>
                              <a:pt x="4619052" y="623223"/>
                              <a:pt x="4599356" y="588174"/>
                              <a:pt x="4394246" y="584200"/>
                            </a:cubicBezTo>
                            <a:cubicBezTo>
                              <a:pt x="4189136" y="580226"/>
                              <a:pt x="3830609" y="619857"/>
                              <a:pt x="3636853" y="584200"/>
                            </a:cubicBezTo>
                            <a:cubicBezTo>
                              <a:pt x="3443097" y="548543"/>
                              <a:pt x="3330426" y="605728"/>
                              <a:pt x="3104630" y="584200"/>
                            </a:cubicBezTo>
                            <a:cubicBezTo>
                              <a:pt x="2878834" y="562672"/>
                              <a:pt x="2530047" y="562338"/>
                              <a:pt x="2347237" y="584200"/>
                            </a:cubicBezTo>
                            <a:cubicBezTo>
                              <a:pt x="2164427" y="606062"/>
                              <a:pt x="2014676" y="599668"/>
                              <a:pt x="1890072" y="584200"/>
                            </a:cubicBezTo>
                            <a:cubicBezTo>
                              <a:pt x="1765468" y="568732"/>
                              <a:pt x="1505909" y="601323"/>
                              <a:pt x="1132678" y="584200"/>
                            </a:cubicBezTo>
                            <a:cubicBezTo>
                              <a:pt x="759447" y="567077"/>
                              <a:pt x="790525" y="576405"/>
                              <a:pt x="600456" y="584200"/>
                            </a:cubicBezTo>
                            <a:cubicBezTo>
                              <a:pt x="410387" y="591995"/>
                              <a:pt x="299841" y="589382"/>
                              <a:pt x="0" y="584200"/>
                            </a:cubicBezTo>
                            <a:cubicBezTo>
                              <a:pt x="-20879" y="442653"/>
                              <a:pt x="-10406" y="15403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59C708-9B5C-4622-8D9C-1DA06C8CB5C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19200" y="5181600"/>
                <a:ext cx="9334500" cy="584200"/>
              </a:xfrm>
              <a:custGeom>
                <a:avLst/>
                <a:gdLst>
                  <a:gd name="connsiteX0" fmla="*/ 0 w 9334500"/>
                  <a:gd name="connsiteY0" fmla="*/ 0 h 584200"/>
                  <a:gd name="connsiteX1" fmla="*/ 666750 w 9334500"/>
                  <a:gd name="connsiteY1" fmla="*/ 0 h 584200"/>
                  <a:gd name="connsiteX2" fmla="*/ 1333500 w 9334500"/>
                  <a:gd name="connsiteY2" fmla="*/ 0 h 584200"/>
                  <a:gd name="connsiteX3" fmla="*/ 2186940 w 9334500"/>
                  <a:gd name="connsiteY3" fmla="*/ 0 h 584200"/>
                  <a:gd name="connsiteX4" fmla="*/ 3040380 w 9334500"/>
                  <a:gd name="connsiteY4" fmla="*/ 0 h 584200"/>
                  <a:gd name="connsiteX5" fmla="*/ 3800475 w 9334500"/>
                  <a:gd name="connsiteY5" fmla="*/ 0 h 584200"/>
                  <a:gd name="connsiteX6" fmla="*/ 4187190 w 9334500"/>
                  <a:gd name="connsiteY6" fmla="*/ 0 h 584200"/>
                  <a:gd name="connsiteX7" fmla="*/ 4947285 w 9334500"/>
                  <a:gd name="connsiteY7" fmla="*/ 0 h 584200"/>
                  <a:gd name="connsiteX8" fmla="*/ 5427345 w 9334500"/>
                  <a:gd name="connsiteY8" fmla="*/ 0 h 584200"/>
                  <a:gd name="connsiteX9" fmla="*/ 5907405 w 9334500"/>
                  <a:gd name="connsiteY9" fmla="*/ 0 h 584200"/>
                  <a:gd name="connsiteX10" fmla="*/ 6480810 w 9334500"/>
                  <a:gd name="connsiteY10" fmla="*/ 0 h 584200"/>
                  <a:gd name="connsiteX11" fmla="*/ 7147560 w 9334500"/>
                  <a:gd name="connsiteY11" fmla="*/ 0 h 584200"/>
                  <a:gd name="connsiteX12" fmla="*/ 7907655 w 9334500"/>
                  <a:gd name="connsiteY12" fmla="*/ 0 h 584200"/>
                  <a:gd name="connsiteX13" fmla="*/ 8294370 w 9334500"/>
                  <a:gd name="connsiteY13" fmla="*/ 0 h 584200"/>
                  <a:gd name="connsiteX14" fmla="*/ 8681085 w 9334500"/>
                  <a:gd name="connsiteY14" fmla="*/ 0 h 584200"/>
                  <a:gd name="connsiteX15" fmla="*/ 9334500 w 9334500"/>
                  <a:gd name="connsiteY15" fmla="*/ 0 h 584200"/>
                  <a:gd name="connsiteX16" fmla="*/ 9334500 w 9334500"/>
                  <a:gd name="connsiteY16" fmla="*/ 584200 h 584200"/>
                  <a:gd name="connsiteX17" fmla="*/ 8667750 w 9334500"/>
                  <a:gd name="connsiteY17" fmla="*/ 584200 h 584200"/>
                  <a:gd name="connsiteX18" fmla="*/ 7907655 w 9334500"/>
                  <a:gd name="connsiteY18" fmla="*/ 584200 h 584200"/>
                  <a:gd name="connsiteX19" fmla="*/ 7427595 w 9334500"/>
                  <a:gd name="connsiteY19" fmla="*/ 584200 h 584200"/>
                  <a:gd name="connsiteX20" fmla="*/ 6667500 w 9334500"/>
                  <a:gd name="connsiteY20" fmla="*/ 584200 h 584200"/>
                  <a:gd name="connsiteX21" fmla="*/ 6280785 w 9334500"/>
                  <a:gd name="connsiteY21" fmla="*/ 584200 h 584200"/>
                  <a:gd name="connsiteX22" fmla="*/ 5520690 w 9334500"/>
                  <a:gd name="connsiteY22" fmla="*/ 584200 h 584200"/>
                  <a:gd name="connsiteX23" fmla="*/ 5040630 w 9334500"/>
                  <a:gd name="connsiteY23" fmla="*/ 584200 h 584200"/>
                  <a:gd name="connsiteX24" fmla="*/ 4467225 w 9334500"/>
                  <a:gd name="connsiteY24" fmla="*/ 584200 h 584200"/>
                  <a:gd name="connsiteX25" fmla="*/ 3613785 w 9334500"/>
                  <a:gd name="connsiteY25" fmla="*/ 584200 h 584200"/>
                  <a:gd name="connsiteX26" fmla="*/ 3227070 w 9334500"/>
                  <a:gd name="connsiteY26" fmla="*/ 584200 h 584200"/>
                  <a:gd name="connsiteX27" fmla="*/ 2373630 w 9334500"/>
                  <a:gd name="connsiteY27" fmla="*/ 584200 h 584200"/>
                  <a:gd name="connsiteX28" fmla="*/ 1520190 w 9334500"/>
                  <a:gd name="connsiteY28" fmla="*/ 584200 h 584200"/>
                  <a:gd name="connsiteX29" fmla="*/ 1133475 w 9334500"/>
                  <a:gd name="connsiteY29" fmla="*/ 584200 h 584200"/>
                  <a:gd name="connsiteX30" fmla="*/ 0 w 9334500"/>
                  <a:gd name="connsiteY30" fmla="*/ 584200 h 584200"/>
                  <a:gd name="connsiteX31" fmla="*/ 0 w 9334500"/>
                  <a:gd name="connsiteY31" fmla="*/ 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34500" h="584200" extrusionOk="0">
                    <a:moveTo>
                      <a:pt x="0" y="0"/>
                    </a:moveTo>
                    <a:cubicBezTo>
                      <a:pt x="221914" y="-27396"/>
                      <a:pt x="499073" y="4879"/>
                      <a:pt x="666750" y="0"/>
                    </a:cubicBezTo>
                    <a:cubicBezTo>
                      <a:pt x="834427" y="-4879"/>
                      <a:pt x="1012117" y="28535"/>
                      <a:pt x="1333500" y="0"/>
                    </a:cubicBezTo>
                    <a:cubicBezTo>
                      <a:pt x="1654883" y="-28535"/>
                      <a:pt x="1968258" y="2342"/>
                      <a:pt x="2186940" y="0"/>
                    </a:cubicBezTo>
                    <a:cubicBezTo>
                      <a:pt x="2405622" y="-2342"/>
                      <a:pt x="2730813" y="-21051"/>
                      <a:pt x="3040380" y="0"/>
                    </a:cubicBezTo>
                    <a:cubicBezTo>
                      <a:pt x="3349947" y="21051"/>
                      <a:pt x="3472369" y="-37075"/>
                      <a:pt x="3800475" y="0"/>
                    </a:cubicBezTo>
                    <a:cubicBezTo>
                      <a:pt x="4128581" y="37075"/>
                      <a:pt x="4051875" y="10360"/>
                      <a:pt x="4187190" y="0"/>
                    </a:cubicBezTo>
                    <a:cubicBezTo>
                      <a:pt x="4322506" y="-10360"/>
                      <a:pt x="4581074" y="5631"/>
                      <a:pt x="4947285" y="0"/>
                    </a:cubicBezTo>
                    <a:cubicBezTo>
                      <a:pt x="5313496" y="-5631"/>
                      <a:pt x="5253936" y="3687"/>
                      <a:pt x="5427345" y="0"/>
                    </a:cubicBezTo>
                    <a:cubicBezTo>
                      <a:pt x="5600754" y="-3687"/>
                      <a:pt x="5737961" y="-9328"/>
                      <a:pt x="5907405" y="0"/>
                    </a:cubicBezTo>
                    <a:cubicBezTo>
                      <a:pt x="6076849" y="9328"/>
                      <a:pt x="6343787" y="-9253"/>
                      <a:pt x="6480810" y="0"/>
                    </a:cubicBezTo>
                    <a:cubicBezTo>
                      <a:pt x="6617834" y="9253"/>
                      <a:pt x="7004975" y="32910"/>
                      <a:pt x="7147560" y="0"/>
                    </a:cubicBezTo>
                    <a:cubicBezTo>
                      <a:pt x="7290145" y="-32910"/>
                      <a:pt x="7611953" y="-8800"/>
                      <a:pt x="7907655" y="0"/>
                    </a:cubicBezTo>
                    <a:cubicBezTo>
                      <a:pt x="8203358" y="8800"/>
                      <a:pt x="8155530" y="-18644"/>
                      <a:pt x="8294370" y="0"/>
                    </a:cubicBezTo>
                    <a:cubicBezTo>
                      <a:pt x="8433211" y="18644"/>
                      <a:pt x="8536547" y="18763"/>
                      <a:pt x="8681085" y="0"/>
                    </a:cubicBezTo>
                    <a:cubicBezTo>
                      <a:pt x="8825623" y="-18763"/>
                      <a:pt x="9175707" y="-16290"/>
                      <a:pt x="9334500" y="0"/>
                    </a:cubicBezTo>
                    <a:cubicBezTo>
                      <a:pt x="9308540" y="205505"/>
                      <a:pt x="9331627" y="299034"/>
                      <a:pt x="9334500" y="584200"/>
                    </a:cubicBezTo>
                    <a:cubicBezTo>
                      <a:pt x="9017360" y="609855"/>
                      <a:pt x="8878596" y="606239"/>
                      <a:pt x="8667750" y="584200"/>
                    </a:cubicBezTo>
                    <a:cubicBezTo>
                      <a:pt x="8456904" y="562162"/>
                      <a:pt x="8202833" y="578042"/>
                      <a:pt x="7907655" y="584200"/>
                    </a:cubicBezTo>
                    <a:cubicBezTo>
                      <a:pt x="7612477" y="590358"/>
                      <a:pt x="7662430" y="585506"/>
                      <a:pt x="7427595" y="584200"/>
                    </a:cubicBezTo>
                    <a:cubicBezTo>
                      <a:pt x="7192760" y="582894"/>
                      <a:pt x="6963717" y="611198"/>
                      <a:pt x="6667500" y="584200"/>
                    </a:cubicBezTo>
                    <a:cubicBezTo>
                      <a:pt x="6371284" y="557202"/>
                      <a:pt x="6472237" y="567521"/>
                      <a:pt x="6280785" y="584200"/>
                    </a:cubicBezTo>
                    <a:cubicBezTo>
                      <a:pt x="6089333" y="600879"/>
                      <a:pt x="5710693" y="561856"/>
                      <a:pt x="5520690" y="584200"/>
                    </a:cubicBezTo>
                    <a:cubicBezTo>
                      <a:pt x="5330688" y="606544"/>
                      <a:pt x="5213665" y="607410"/>
                      <a:pt x="5040630" y="584200"/>
                    </a:cubicBezTo>
                    <a:cubicBezTo>
                      <a:pt x="4867595" y="560990"/>
                      <a:pt x="4655889" y="608489"/>
                      <a:pt x="4467225" y="584200"/>
                    </a:cubicBezTo>
                    <a:cubicBezTo>
                      <a:pt x="4278561" y="559911"/>
                      <a:pt x="4004802" y="551485"/>
                      <a:pt x="3613785" y="584200"/>
                    </a:cubicBezTo>
                    <a:cubicBezTo>
                      <a:pt x="3222768" y="616915"/>
                      <a:pt x="3325708" y="574394"/>
                      <a:pt x="3227070" y="584200"/>
                    </a:cubicBezTo>
                    <a:cubicBezTo>
                      <a:pt x="3128433" y="594006"/>
                      <a:pt x="2704231" y="560062"/>
                      <a:pt x="2373630" y="584200"/>
                    </a:cubicBezTo>
                    <a:cubicBezTo>
                      <a:pt x="2043029" y="608338"/>
                      <a:pt x="1807044" y="583832"/>
                      <a:pt x="1520190" y="584200"/>
                    </a:cubicBezTo>
                    <a:cubicBezTo>
                      <a:pt x="1233336" y="584568"/>
                      <a:pt x="1228706" y="599614"/>
                      <a:pt x="1133475" y="584200"/>
                    </a:cubicBezTo>
                    <a:cubicBezTo>
                      <a:pt x="1038244" y="568786"/>
                      <a:pt x="232277" y="588848"/>
                      <a:pt x="0" y="584200"/>
                    </a:cubicBezTo>
                    <a:cubicBezTo>
                      <a:pt x="24070" y="295142"/>
                      <a:pt x="-27369" y="184414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≥</m:t>
                    </m:r>
                    <m:sSub>
                      <m:sSubPr>
                        <m:ctrlP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)≥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kern="0" dirty="0"/>
                  <a:t>, for all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𝑆</m:t>
                    </m:r>
                  </m:oMath>
                </a14:m>
                <a:r>
                  <a:rPr lang="en-US" kern="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59C708-9B5C-4622-8D9C-1DA06C8C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5181600"/>
                <a:ext cx="9334500" cy="584200"/>
              </a:xfrm>
              <a:prstGeom prst="rect">
                <a:avLst/>
              </a:prstGeom>
              <a:blipFill>
                <a:blip r:embed="rId4"/>
                <a:stretch>
                  <a:fillRect t="-7692" r="-326" b="-2788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9334500"/>
                          <a:gd name="connsiteY0" fmla="*/ 0 h 584200"/>
                          <a:gd name="connsiteX1" fmla="*/ 666750 w 9334500"/>
                          <a:gd name="connsiteY1" fmla="*/ 0 h 584200"/>
                          <a:gd name="connsiteX2" fmla="*/ 1333500 w 9334500"/>
                          <a:gd name="connsiteY2" fmla="*/ 0 h 584200"/>
                          <a:gd name="connsiteX3" fmla="*/ 2186940 w 9334500"/>
                          <a:gd name="connsiteY3" fmla="*/ 0 h 584200"/>
                          <a:gd name="connsiteX4" fmla="*/ 3040380 w 9334500"/>
                          <a:gd name="connsiteY4" fmla="*/ 0 h 584200"/>
                          <a:gd name="connsiteX5" fmla="*/ 3800475 w 9334500"/>
                          <a:gd name="connsiteY5" fmla="*/ 0 h 584200"/>
                          <a:gd name="connsiteX6" fmla="*/ 4187190 w 9334500"/>
                          <a:gd name="connsiteY6" fmla="*/ 0 h 584200"/>
                          <a:gd name="connsiteX7" fmla="*/ 4947285 w 9334500"/>
                          <a:gd name="connsiteY7" fmla="*/ 0 h 584200"/>
                          <a:gd name="connsiteX8" fmla="*/ 5427345 w 9334500"/>
                          <a:gd name="connsiteY8" fmla="*/ 0 h 584200"/>
                          <a:gd name="connsiteX9" fmla="*/ 5907405 w 9334500"/>
                          <a:gd name="connsiteY9" fmla="*/ 0 h 584200"/>
                          <a:gd name="connsiteX10" fmla="*/ 6480810 w 9334500"/>
                          <a:gd name="connsiteY10" fmla="*/ 0 h 584200"/>
                          <a:gd name="connsiteX11" fmla="*/ 7147560 w 9334500"/>
                          <a:gd name="connsiteY11" fmla="*/ 0 h 584200"/>
                          <a:gd name="connsiteX12" fmla="*/ 7907655 w 9334500"/>
                          <a:gd name="connsiteY12" fmla="*/ 0 h 584200"/>
                          <a:gd name="connsiteX13" fmla="*/ 8294370 w 9334500"/>
                          <a:gd name="connsiteY13" fmla="*/ 0 h 584200"/>
                          <a:gd name="connsiteX14" fmla="*/ 8681085 w 9334500"/>
                          <a:gd name="connsiteY14" fmla="*/ 0 h 584200"/>
                          <a:gd name="connsiteX15" fmla="*/ 9334500 w 9334500"/>
                          <a:gd name="connsiteY15" fmla="*/ 0 h 584200"/>
                          <a:gd name="connsiteX16" fmla="*/ 9334500 w 9334500"/>
                          <a:gd name="connsiteY16" fmla="*/ 584200 h 584200"/>
                          <a:gd name="connsiteX17" fmla="*/ 8667750 w 9334500"/>
                          <a:gd name="connsiteY17" fmla="*/ 584200 h 584200"/>
                          <a:gd name="connsiteX18" fmla="*/ 7907655 w 9334500"/>
                          <a:gd name="connsiteY18" fmla="*/ 584200 h 584200"/>
                          <a:gd name="connsiteX19" fmla="*/ 7427595 w 9334500"/>
                          <a:gd name="connsiteY19" fmla="*/ 584200 h 584200"/>
                          <a:gd name="connsiteX20" fmla="*/ 6667500 w 9334500"/>
                          <a:gd name="connsiteY20" fmla="*/ 584200 h 584200"/>
                          <a:gd name="connsiteX21" fmla="*/ 6280785 w 9334500"/>
                          <a:gd name="connsiteY21" fmla="*/ 584200 h 584200"/>
                          <a:gd name="connsiteX22" fmla="*/ 5520690 w 9334500"/>
                          <a:gd name="connsiteY22" fmla="*/ 584200 h 584200"/>
                          <a:gd name="connsiteX23" fmla="*/ 5040630 w 9334500"/>
                          <a:gd name="connsiteY23" fmla="*/ 584200 h 584200"/>
                          <a:gd name="connsiteX24" fmla="*/ 4467225 w 9334500"/>
                          <a:gd name="connsiteY24" fmla="*/ 584200 h 584200"/>
                          <a:gd name="connsiteX25" fmla="*/ 3613785 w 9334500"/>
                          <a:gd name="connsiteY25" fmla="*/ 584200 h 584200"/>
                          <a:gd name="connsiteX26" fmla="*/ 3227070 w 9334500"/>
                          <a:gd name="connsiteY26" fmla="*/ 584200 h 584200"/>
                          <a:gd name="connsiteX27" fmla="*/ 2373630 w 9334500"/>
                          <a:gd name="connsiteY27" fmla="*/ 584200 h 584200"/>
                          <a:gd name="connsiteX28" fmla="*/ 1520190 w 9334500"/>
                          <a:gd name="connsiteY28" fmla="*/ 584200 h 584200"/>
                          <a:gd name="connsiteX29" fmla="*/ 1133475 w 9334500"/>
                          <a:gd name="connsiteY29" fmla="*/ 584200 h 584200"/>
                          <a:gd name="connsiteX30" fmla="*/ 0 w 9334500"/>
                          <a:gd name="connsiteY30" fmla="*/ 584200 h 584200"/>
                          <a:gd name="connsiteX31" fmla="*/ 0 w 9334500"/>
                          <a:gd name="connsiteY31" fmla="*/ 0 h 584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9334500" h="584200" extrusionOk="0">
                            <a:moveTo>
                              <a:pt x="0" y="0"/>
                            </a:moveTo>
                            <a:cubicBezTo>
                              <a:pt x="221914" y="-27396"/>
                              <a:pt x="499073" y="4879"/>
                              <a:pt x="666750" y="0"/>
                            </a:cubicBezTo>
                            <a:cubicBezTo>
                              <a:pt x="834427" y="-4879"/>
                              <a:pt x="1012117" y="28535"/>
                              <a:pt x="1333500" y="0"/>
                            </a:cubicBezTo>
                            <a:cubicBezTo>
                              <a:pt x="1654883" y="-28535"/>
                              <a:pt x="1968258" y="2342"/>
                              <a:pt x="2186940" y="0"/>
                            </a:cubicBezTo>
                            <a:cubicBezTo>
                              <a:pt x="2405622" y="-2342"/>
                              <a:pt x="2730813" y="-21051"/>
                              <a:pt x="3040380" y="0"/>
                            </a:cubicBezTo>
                            <a:cubicBezTo>
                              <a:pt x="3349947" y="21051"/>
                              <a:pt x="3472369" y="-37075"/>
                              <a:pt x="3800475" y="0"/>
                            </a:cubicBezTo>
                            <a:cubicBezTo>
                              <a:pt x="4128581" y="37075"/>
                              <a:pt x="4051875" y="10360"/>
                              <a:pt x="4187190" y="0"/>
                            </a:cubicBezTo>
                            <a:cubicBezTo>
                              <a:pt x="4322506" y="-10360"/>
                              <a:pt x="4581074" y="5631"/>
                              <a:pt x="4947285" y="0"/>
                            </a:cubicBezTo>
                            <a:cubicBezTo>
                              <a:pt x="5313496" y="-5631"/>
                              <a:pt x="5253936" y="3687"/>
                              <a:pt x="5427345" y="0"/>
                            </a:cubicBezTo>
                            <a:cubicBezTo>
                              <a:pt x="5600754" y="-3687"/>
                              <a:pt x="5737961" y="-9328"/>
                              <a:pt x="5907405" y="0"/>
                            </a:cubicBezTo>
                            <a:cubicBezTo>
                              <a:pt x="6076849" y="9328"/>
                              <a:pt x="6343787" y="-9253"/>
                              <a:pt x="6480810" y="0"/>
                            </a:cubicBezTo>
                            <a:cubicBezTo>
                              <a:pt x="6617834" y="9253"/>
                              <a:pt x="7004975" y="32910"/>
                              <a:pt x="7147560" y="0"/>
                            </a:cubicBezTo>
                            <a:cubicBezTo>
                              <a:pt x="7290145" y="-32910"/>
                              <a:pt x="7611953" y="-8800"/>
                              <a:pt x="7907655" y="0"/>
                            </a:cubicBezTo>
                            <a:cubicBezTo>
                              <a:pt x="8203358" y="8800"/>
                              <a:pt x="8155530" y="-18644"/>
                              <a:pt x="8294370" y="0"/>
                            </a:cubicBezTo>
                            <a:cubicBezTo>
                              <a:pt x="8433211" y="18644"/>
                              <a:pt x="8536547" y="18763"/>
                              <a:pt x="8681085" y="0"/>
                            </a:cubicBezTo>
                            <a:cubicBezTo>
                              <a:pt x="8825623" y="-18763"/>
                              <a:pt x="9175707" y="-16290"/>
                              <a:pt x="9334500" y="0"/>
                            </a:cubicBezTo>
                            <a:cubicBezTo>
                              <a:pt x="9308540" y="205505"/>
                              <a:pt x="9331627" y="299034"/>
                              <a:pt x="9334500" y="584200"/>
                            </a:cubicBezTo>
                            <a:cubicBezTo>
                              <a:pt x="9017360" y="609855"/>
                              <a:pt x="8878596" y="606239"/>
                              <a:pt x="8667750" y="584200"/>
                            </a:cubicBezTo>
                            <a:cubicBezTo>
                              <a:pt x="8456904" y="562162"/>
                              <a:pt x="8202833" y="578042"/>
                              <a:pt x="7907655" y="584200"/>
                            </a:cubicBezTo>
                            <a:cubicBezTo>
                              <a:pt x="7612477" y="590358"/>
                              <a:pt x="7662430" y="585506"/>
                              <a:pt x="7427595" y="584200"/>
                            </a:cubicBezTo>
                            <a:cubicBezTo>
                              <a:pt x="7192760" y="582894"/>
                              <a:pt x="6963717" y="611198"/>
                              <a:pt x="6667500" y="584200"/>
                            </a:cubicBezTo>
                            <a:cubicBezTo>
                              <a:pt x="6371284" y="557202"/>
                              <a:pt x="6472237" y="567521"/>
                              <a:pt x="6280785" y="584200"/>
                            </a:cubicBezTo>
                            <a:cubicBezTo>
                              <a:pt x="6089333" y="600879"/>
                              <a:pt x="5710693" y="561856"/>
                              <a:pt x="5520690" y="584200"/>
                            </a:cubicBezTo>
                            <a:cubicBezTo>
                              <a:pt x="5330688" y="606544"/>
                              <a:pt x="5213665" y="607410"/>
                              <a:pt x="5040630" y="584200"/>
                            </a:cubicBezTo>
                            <a:cubicBezTo>
                              <a:pt x="4867595" y="560990"/>
                              <a:pt x="4655889" y="608489"/>
                              <a:pt x="4467225" y="584200"/>
                            </a:cubicBezTo>
                            <a:cubicBezTo>
                              <a:pt x="4278561" y="559911"/>
                              <a:pt x="4004802" y="551485"/>
                              <a:pt x="3613785" y="584200"/>
                            </a:cubicBezTo>
                            <a:cubicBezTo>
                              <a:pt x="3222768" y="616915"/>
                              <a:pt x="3325708" y="574394"/>
                              <a:pt x="3227070" y="584200"/>
                            </a:cubicBezTo>
                            <a:cubicBezTo>
                              <a:pt x="3128433" y="594006"/>
                              <a:pt x="2704231" y="560062"/>
                              <a:pt x="2373630" y="584200"/>
                            </a:cubicBezTo>
                            <a:cubicBezTo>
                              <a:pt x="2043029" y="608338"/>
                              <a:pt x="1807044" y="583832"/>
                              <a:pt x="1520190" y="584200"/>
                            </a:cubicBezTo>
                            <a:cubicBezTo>
                              <a:pt x="1233336" y="584568"/>
                              <a:pt x="1228706" y="599614"/>
                              <a:pt x="1133475" y="584200"/>
                            </a:cubicBezTo>
                            <a:cubicBezTo>
                              <a:pt x="1038244" y="568786"/>
                              <a:pt x="232277" y="588848"/>
                              <a:pt x="0" y="584200"/>
                            </a:cubicBezTo>
                            <a:cubicBezTo>
                              <a:pt x="24070" y="295142"/>
                              <a:pt x="-27369" y="1844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5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715000" y="3279291"/>
                <a:ext cx="4703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0+0+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+0+0+0+20=20.5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279291"/>
                <a:ext cx="4703724" cy="276999"/>
              </a:xfrm>
              <a:prstGeom prst="rect">
                <a:avLst/>
              </a:prstGeom>
              <a:blipFill>
                <a:blip r:embed="rId5"/>
                <a:stretch>
                  <a:fillRect l="-778" r="-7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F5B4C6-33F2-41C0-8DBA-5F56D9A0BA3F}"/>
              </a:ext>
            </a:extLst>
          </p:cNvPr>
          <p:cNvSpPr/>
          <p:nvPr/>
        </p:nvSpPr>
        <p:spPr>
          <a:xfrm rot="16200000">
            <a:off x="949213" y="3154149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82CC28-C984-46FC-9201-974A04A918E7}"/>
              </a:ext>
            </a:extLst>
          </p:cNvPr>
          <p:cNvSpPr/>
          <p:nvPr/>
        </p:nvSpPr>
        <p:spPr>
          <a:xfrm>
            <a:off x="1557220" y="2671421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A59021-8969-42EB-BC3C-AAC12A412B07}"/>
              </a:ext>
            </a:extLst>
          </p:cNvPr>
          <p:cNvSpPr/>
          <p:nvPr/>
        </p:nvSpPr>
        <p:spPr>
          <a:xfrm rot="5400000">
            <a:off x="2085241" y="3226420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/>
              <p:nvPr/>
            </p:nvSpPr>
            <p:spPr>
              <a:xfrm>
                <a:off x="5620475" y="3949272"/>
                <a:ext cx="6283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+0+0+0+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+0+0+0+20=21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75" y="3949272"/>
                <a:ext cx="6283515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279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0, Noise = 0</a:t>
            </a:r>
          </a:p>
        </p:txBody>
      </p:sp>
    </p:spTree>
    <p:extLst>
      <p:ext uri="{BB962C8B-B14F-4D97-AF65-F5344CB8AC3E}">
        <p14:creationId xmlns:p14="http://schemas.microsoft.com/office/powerpoint/2010/main" val="310838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−0.3−0.3−0.3+20=18.7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blipFill>
                <a:blip r:embed="rId5"/>
                <a:stretch>
                  <a:fillRect l="-500" r="-5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F5B4C6-33F2-41C0-8DBA-5F56D9A0BA3F}"/>
              </a:ext>
            </a:extLst>
          </p:cNvPr>
          <p:cNvSpPr/>
          <p:nvPr/>
        </p:nvSpPr>
        <p:spPr>
          <a:xfrm rot="16200000">
            <a:off x="949213" y="3154149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82CC28-C984-46FC-9201-974A04A918E7}"/>
              </a:ext>
            </a:extLst>
          </p:cNvPr>
          <p:cNvSpPr/>
          <p:nvPr/>
        </p:nvSpPr>
        <p:spPr>
          <a:xfrm>
            <a:off x="1557220" y="2671421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A59021-8969-42EB-BC3C-AAC12A412B07}"/>
              </a:ext>
            </a:extLst>
          </p:cNvPr>
          <p:cNvSpPr/>
          <p:nvPr/>
        </p:nvSpPr>
        <p:spPr>
          <a:xfrm rot="5400000">
            <a:off x="2085241" y="3226420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/>
              <p:nvPr/>
            </p:nvSpPr>
            <p:spPr>
              <a:xfrm>
                <a:off x="5715000" y="4013431"/>
                <a:ext cx="50813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−0.3−0.3−0.3+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</m:oMath>
                  </m:oMathPara>
                </a14:m>
                <a:br>
                  <a:rPr lang="en-US" b="0" i="0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Calibri"/>
                  </a:rPr>
                </a:br>
                <a:r>
                  <a:rPr lang="en-US" b="0" i="0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Calibri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  −0.3−0.3−0.3+20=18.6</m:t>
                    </m:r>
                  </m:oMath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013431"/>
                <a:ext cx="5081391" cy="553998"/>
              </a:xfrm>
              <a:prstGeom prst="rect">
                <a:avLst/>
              </a:prstGeom>
              <a:blipFill>
                <a:blip r:embed="rId6"/>
                <a:stretch>
                  <a:fillRect l="-240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/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blipFill>
                <a:blip r:embed="rId7"/>
                <a:stretch>
                  <a:fillRect l="-3185" t="-10465" r="-20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70B0-F232-41EE-833D-6781A06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4839-24C4-41C3-80F4-B0419D09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683" y="1373899"/>
            <a:ext cx="7543800" cy="1650999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You choose one of the three bins.</a:t>
            </a:r>
          </a:p>
          <a:p>
            <a:r>
              <a:rPr lang="en-US" sz="2800" dirty="0"/>
              <a:t>I choose a number from that bin.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869ADC-982D-49FD-860C-CAF2CD75552A}"/>
              </a:ext>
            </a:extLst>
          </p:cNvPr>
          <p:cNvSpPr/>
          <p:nvPr/>
        </p:nvSpPr>
        <p:spPr>
          <a:xfrm>
            <a:off x="2209800" y="3960101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A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-$50	$50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2C3CD1-50BC-4B25-AA31-879DC20A27F6}"/>
              </a:ext>
            </a:extLst>
          </p:cNvPr>
          <p:cNvSpPr/>
          <p:nvPr/>
        </p:nvSpPr>
        <p:spPr>
          <a:xfrm>
            <a:off x="5105400" y="3960101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B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$1	$5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4F30AA-72FE-4A65-9FD3-0CE03A38E0CA}"/>
              </a:ext>
            </a:extLst>
          </p:cNvPr>
          <p:cNvSpPr/>
          <p:nvPr/>
        </p:nvSpPr>
        <p:spPr>
          <a:xfrm>
            <a:off x="8001000" y="3960101"/>
            <a:ext cx="1600200" cy="152400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C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-$10	$20</a:t>
            </a:r>
          </a:p>
        </p:txBody>
      </p:sp>
    </p:spTree>
    <p:extLst>
      <p:ext uri="{BB962C8B-B14F-4D97-AF65-F5344CB8AC3E}">
        <p14:creationId xmlns:p14="http://schemas.microsoft.com/office/powerpoint/2010/main" val="42287309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−0.3−0.3−0.3+20=18.7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blipFill>
                <a:blip r:embed="rId5"/>
                <a:stretch>
                  <a:fillRect l="-500" r="-5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0.2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7654C76-D98A-48DC-87CA-81BB38027039}"/>
              </a:ext>
            </a:extLst>
          </p:cNvPr>
          <p:cNvSpPr/>
          <p:nvPr/>
        </p:nvSpPr>
        <p:spPr>
          <a:xfrm rot="16200000">
            <a:off x="3292202" y="4415028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7 Points 24">
            <a:extLst>
              <a:ext uri="{FF2B5EF4-FFF2-40B4-BE49-F238E27FC236}">
                <a16:creationId xmlns:a16="http://schemas.microsoft.com/office/drawing/2014/main" id="{F05D7BD5-89DA-458C-80E2-59C5449675D1}"/>
              </a:ext>
            </a:extLst>
          </p:cNvPr>
          <p:cNvSpPr/>
          <p:nvPr/>
        </p:nvSpPr>
        <p:spPr>
          <a:xfrm>
            <a:off x="3317839" y="3301355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C7F3D-9BDB-4E06-B1F6-752D30F34AE5}"/>
                  </a:ext>
                </a:extLst>
              </p:cNvPr>
              <p:cNvSpPr txBox="1"/>
              <p:nvPr/>
            </p:nvSpPr>
            <p:spPr>
              <a:xfrm>
                <a:off x="5715000" y="3861130"/>
                <a:ext cx="5120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−0.3−50=−50.7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C7F3D-9BDB-4E06-B1F6-752D30F34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61130"/>
                <a:ext cx="5120504" cy="276999"/>
              </a:xfrm>
              <a:prstGeom prst="rect">
                <a:avLst/>
              </a:prstGeom>
              <a:blipFill>
                <a:blip r:embed="rId6"/>
                <a:stretch>
                  <a:fillRect l="-715" r="-7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ECFFAAC-D521-4D1A-8227-880A33572729}"/>
              </a:ext>
            </a:extLst>
          </p:cNvPr>
          <p:cNvSpPr/>
          <p:nvPr/>
        </p:nvSpPr>
        <p:spPr>
          <a:xfrm>
            <a:off x="3901070" y="4980188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7351599-FE02-4D39-B5ED-4F633D4B8CA5}"/>
              </a:ext>
            </a:extLst>
          </p:cNvPr>
          <p:cNvSpPr/>
          <p:nvPr/>
        </p:nvSpPr>
        <p:spPr>
          <a:xfrm rot="5400000">
            <a:off x="2055610" y="4415027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B5F50F0-E760-4C90-97AF-605702A4257F}"/>
              </a:ext>
            </a:extLst>
          </p:cNvPr>
          <p:cNvSpPr/>
          <p:nvPr/>
        </p:nvSpPr>
        <p:spPr>
          <a:xfrm>
            <a:off x="2668708" y="380602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8F64A5-F0BA-42D7-A1E9-F912F2A6DCA4}"/>
                  </a:ext>
                </a:extLst>
              </p:cNvPr>
              <p:cNvSpPr txBox="1"/>
              <p:nvPr/>
            </p:nvSpPr>
            <p:spPr>
              <a:xfrm>
                <a:off x="5715000" y="4442969"/>
                <a:ext cx="3014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−0.3−0.3−50=−50.6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8F64A5-F0BA-42D7-A1E9-F912F2A6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442969"/>
                <a:ext cx="3014928" cy="276999"/>
              </a:xfrm>
              <a:prstGeom prst="rect">
                <a:avLst/>
              </a:prstGeom>
              <a:blipFill>
                <a:blip r:embed="rId7"/>
                <a:stretch>
                  <a:fillRect l="-1417" r="-16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CCAD4A-5799-4964-BBE5-CE155C9F2500}"/>
                  </a:ext>
                </a:extLst>
              </p:cNvPr>
              <p:cNvSpPr txBox="1"/>
              <p:nvPr/>
            </p:nvSpPr>
            <p:spPr>
              <a:xfrm>
                <a:off x="5427645" y="5865660"/>
                <a:ext cx="6492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Expected</a:t>
                </a:r>
                <a:r>
                  <a:rPr lang="en-US" sz="2800" dirty="0">
                    <a:latin typeface="Calibri"/>
                    <a:cs typeface="Calibri"/>
                  </a:rPr>
                  <a:t> 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Average</a:t>
                </a:r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CCAD4A-5799-4964-BBE5-CE155C9F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645" y="5865660"/>
                <a:ext cx="6492803" cy="523220"/>
              </a:xfrm>
              <a:prstGeom prst="rect">
                <a:avLst/>
              </a:prstGeom>
              <a:blipFill>
                <a:blip r:embed="rId8"/>
                <a:stretch>
                  <a:fillRect l="-1878" t="-10465" r="-93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3C8FE8-88F0-4B85-8D27-B868A0197832}"/>
                  </a:ext>
                </a:extLst>
              </p:cNvPr>
              <p:cNvSpPr txBox="1"/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3C8FE8-88F0-4B85-8D27-B868A019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blipFill>
                <a:blip r:embed="rId9"/>
                <a:stretch>
                  <a:fillRect l="-3185" t="-10465" r="-20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7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4" grpId="1" animBg="1"/>
      <p:bldP spid="25" grpId="0" animBg="1"/>
      <p:bldP spid="26" grpId="0"/>
      <p:bldP spid="27" grpId="0" animBg="1"/>
      <p:bldP spid="27" grpId="1" animBg="1"/>
      <p:bldP spid="28" grpId="0" animBg="1"/>
      <p:bldP spid="29" grpId="0" animBg="1"/>
      <p:bldP spid="30" grpId="0"/>
      <p:bldP spid="31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There are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3317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1585" y="202349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259672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5746" y="3321234"/>
            <a:ext cx="3927056" cy="3276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54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117600"/>
                <a:ext cx="10896600" cy="5105400"/>
              </a:xfrm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pPr>
                  <a:buFont typeface="Wingdings" charset="0"/>
                  <a:buChar char="§"/>
                  <a:defRPr/>
                </a:pPr>
                <a:r>
                  <a:rPr lang="en-US" sz="2800" dirty="0"/>
                  <a:t>Problem: What if the game lasts forever?  Do we get infinite rewards?</a:t>
                </a:r>
              </a:p>
              <a:p>
                <a:pPr lvl="3">
                  <a:buFont typeface="Wingdings" charset="0"/>
                  <a:buChar char="§"/>
                  <a:defRPr/>
                </a:pPr>
                <a:endParaRPr lang="en-US" sz="1000" dirty="0"/>
              </a:p>
              <a:p>
                <a:pPr>
                  <a:buFont typeface="Wingdings" charset="0"/>
                  <a:buChar char="§"/>
                  <a:defRPr/>
                </a:pPr>
                <a:r>
                  <a:rPr lang="en-US" sz="2800" dirty="0"/>
                  <a:t>Solutions:</a:t>
                </a:r>
              </a:p>
              <a:p>
                <a:pPr lvl="1">
                  <a:buFont typeface="Wingdings" charset="0"/>
                  <a:buChar char="§"/>
                  <a:defRPr/>
                </a:pPr>
                <a:r>
                  <a:rPr lang="en-US" sz="2400" dirty="0"/>
                  <a:t>Finite horizon: (similar to depth-limited search)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/>
                  <a:t>Terminate episodes after a fixed T steps (e.g. life)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/>
                  <a:t>Gives </a:t>
                </a:r>
                <a:r>
                  <a:rPr lang="en-US" sz="2000" dirty="0" err="1"/>
                  <a:t>nonstationary</a:t>
                </a:r>
                <a:r>
                  <a:rPr lang="en-US" sz="2000" dirty="0"/>
                  <a:t> policies (</a:t>
                </a:r>
                <a:r>
                  <a:rPr lang="en-US" sz="2000" dirty="0">
                    <a:sym typeface="Symbol" charset="0"/>
                  </a:rPr>
                  <a:t> depends on time left)</a:t>
                </a:r>
              </a:p>
              <a:p>
                <a:pPr lvl="7">
                  <a:defRPr/>
                </a:pPr>
                <a:endParaRPr lang="en-US" sz="800" dirty="0">
                  <a:sym typeface="Symbol" charset="0"/>
                </a:endParaRPr>
              </a:p>
              <a:p>
                <a:pPr lvl="1">
                  <a:buFont typeface="Wingdings" charset="0"/>
                  <a:buChar char="§"/>
                  <a:defRPr/>
                </a:pPr>
                <a:r>
                  <a:rPr lang="en-US" sz="2400" dirty="0">
                    <a:sym typeface="Symbol" charset="0"/>
                  </a:rPr>
                  <a:t>Discounting: use 0 &lt;  &lt; 1</a:t>
                </a:r>
              </a:p>
              <a:p>
                <a:pPr lvl="1">
                  <a:buFont typeface="Wingdings" charset="0"/>
                  <a:buChar char="§"/>
                  <a:defRPr/>
                </a:pPr>
                <a:endParaRPr lang="en-US" sz="2400" dirty="0">
                  <a:sym typeface="Symbol" charset="0"/>
                </a:endParaRPr>
              </a:p>
              <a:p>
                <a:pPr lvl="1">
                  <a:buFont typeface="Wingdings" charset="0"/>
                  <a:buChar char="§"/>
                  <a:defRPr/>
                </a:pPr>
                <a:endParaRPr lang="en-US" sz="24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>
                    <a:sym typeface="Symbol" charset="0"/>
                  </a:rPr>
                  <a:t>Geometric series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Symbol" charset="0"/>
                      </a:rPr>
                      <m:t>1+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1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sym typeface="Symbol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Symbol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Symbol" charset="0"/>
                      </a:rPr>
                      <m:t>+…=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den>
                    </m:f>
                  </m:oMath>
                </a14:m>
                <a:endParaRPr lang="en-US" sz="20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>
                    <a:sym typeface="Symbol" charset="0"/>
                  </a:rPr>
                  <a:t>Smaller  means smaller </a:t>
                </a:r>
                <a:r>
                  <a:rPr lang="ja-JP" altLang="en-US" sz="2000" dirty="0">
                    <a:sym typeface="Symbol" charset="0"/>
                  </a:rPr>
                  <a:t>“</a:t>
                </a:r>
                <a:r>
                  <a:rPr lang="en-US" altLang="ja-JP" sz="2000" dirty="0">
                    <a:sym typeface="Symbol" charset="0"/>
                  </a:rPr>
                  <a:t>horizon</a:t>
                </a:r>
                <a:r>
                  <a:rPr lang="ja-JP" altLang="en-US" sz="2000" dirty="0">
                    <a:sym typeface="Symbol" charset="0"/>
                  </a:rPr>
                  <a:t>”</a:t>
                </a:r>
                <a:r>
                  <a:rPr lang="en-US" altLang="ja-JP" sz="2000" dirty="0">
                    <a:sym typeface="Symbol" charset="0"/>
                  </a:rPr>
                  <a:t> – shorter term focus</a:t>
                </a:r>
              </a:p>
              <a:p>
                <a:pPr lvl="8">
                  <a:buClr>
                    <a:srgbClr val="000000"/>
                  </a:buClr>
                  <a:defRPr/>
                </a:pPr>
                <a:endParaRPr lang="en-US" sz="800" dirty="0">
                  <a:solidFill>
                    <a:srgbClr val="000000"/>
                  </a:solidFill>
                  <a:sym typeface="Symbol" charset="0"/>
                </a:endParaRPr>
              </a:p>
              <a:p>
                <a:pPr lvl="1">
                  <a:buClr>
                    <a:srgbClr val="000000"/>
                  </a:buClr>
                  <a:buFont typeface="Wingdings" charset="0"/>
                  <a:buChar char="§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sym typeface="Symbol" charset="0"/>
                  </a:rPr>
                  <a:t>Absorbing state: guarantee that for every policy, a terminal state will eventually </a:t>
                </a:r>
                <a:r>
                  <a:rPr lang="en-US" sz="2400">
                    <a:solidFill>
                      <a:srgbClr val="000000"/>
                    </a:solidFill>
                    <a:sym typeface="Symbol" charset="0"/>
                  </a:rPr>
                  <a:t>be reached.</a:t>
                </a:r>
                <a:endParaRPr lang="en-US" sz="2400" dirty="0">
                  <a:sym typeface="Symbol" charset="0"/>
                </a:endParaRPr>
              </a:p>
            </p:txBody>
          </p:sp>
        </mc:Choice>
        <mc:Fallback xmlns="">
          <p:sp>
            <p:nvSpPr>
              <p:cNvPr id="1725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17600"/>
                <a:ext cx="10896600" cy="5105400"/>
              </a:xfrm>
              <a:blipFill>
                <a:blip r:embed="rId3"/>
                <a:stretch>
                  <a:fillRect l="-951" t="-1074" r="-503" b="-15155"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57400" y="4267200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641193" y="3233925"/>
                <a:ext cx="6094617" cy="83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</m:oMath>
                  </m:oMathPara>
                </a14:m>
                <a:b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</a:br>
                <a: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0.9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  <m:r>
                      <a:rPr lang="en-US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20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=9.628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193" y="3233925"/>
                <a:ext cx="6094617" cy="834074"/>
              </a:xfrm>
              <a:prstGeom prst="rect">
                <a:avLst/>
              </a:prstGeom>
              <a:blipFill>
                <a:blip r:embed="rId5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A59021-8969-42EB-BC3C-AAC12A412B07}"/>
              </a:ext>
            </a:extLst>
          </p:cNvPr>
          <p:cNvSpPr/>
          <p:nvPr/>
        </p:nvSpPr>
        <p:spPr>
          <a:xfrm rot="5400000">
            <a:off x="949213" y="4433593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/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blipFill>
                <a:blip r:embed="rId6"/>
                <a:stretch>
                  <a:fillRect l="-3185" t="-10465" r="-20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tar: 7 Points 23">
            <a:extLst>
              <a:ext uri="{FF2B5EF4-FFF2-40B4-BE49-F238E27FC236}">
                <a16:creationId xmlns:a16="http://schemas.microsoft.com/office/drawing/2014/main" id="{48E9FA78-7E5F-48A6-BD6E-21355A6AB864}"/>
              </a:ext>
            </a:extLst>
          </p:cNvPr>
          <p:cNvSpPr/>
          <p:nvPr/>
        </p:nvSpPr>
        <p:spPr>
          <a:xfrm>
            <a:off x="420383" y="5135462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6CFE45-336A-461F-8E81-E83C68B74816}"/>
                  </a:ext>
                </a:extLst>
              </p:cNvPr>
              <p:cNvSpPr txBox="1"/>
              <p:nvPr/>
            </p:nvSpPr>
            <p:spPr>
              <a:xfrm>
                <a:off x="5779734" y="4428929"/>
                <a:ext cx="296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2=1.5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6CFE45-336A-461F-8E81-E83C68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34" y="4428929"/>
                <a:ext cx="2960490" cy="276999"/>
              </a:xfrm>
              <a:prstGeom prst="rect">
                <a:avLst/>
              </a:prstGeom>
              <a:blipFill>
                <a:blip r:embed="rId7"/>
                <a:stretch>
                  <a:fillRect l="-1235" r="-14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/>
              <p:nvPr/>
            </p:nvSpPr>
            <p:spPr>
              <a:xfrm>
                <a:off x="6223175" y="5865660"/>
                <a:ext cx="5548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Discounted</a:t>
                </a:r>
                <a:r>
                  <a:rPr lang="en-US" sz="2800" dirty="0">
                    <a:latin typeface="Calibri"/>
                    <a:cs typeface="Calibri"/>
                  </a:rPr>
                  <a:t> Rewards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75" y="5865660"/>
                <a:ext cx="5548442" cy="523220"/>
              </a:xfrm>
              <a:prstGeom prst="rect">
                <a:avLst/>
              </a:prstGeom>
              <a:blipFill>
                <a:blip r:embed="rId8"/>
                <a:stretch>
                  <a:fillRect l="-2308" t="-10465" r="-109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6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3" grpId="0"/>
      <p:bldP spid="24" grpId="0" animBg="1"/>
      <p:bldP spid="25" grpId="0"/>
      <p:bldP spid="2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0" y="4415028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06807" y="38117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864207" y="1842509"/>
                <a:ext cx="6094617" cy="83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b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</a:br>
                <a: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0</m:t>
                            </m:r>
                            <m:r>
                              <a:rPr lang="en-US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.</m:t>
                            </m:r>
                            <m:r>
                              <a:rPr lang="en-US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  <m:r>
                      <a:rPr lang="en-US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20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9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628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07" y="1842509"/>
                <a:ext cx="6094617" cy="834074"/>
              </a:xfrm>
              <a:prstGeom prst="rect">
                <a:avLst/>
              </a:prstGeom>
              <a:blipFill>
                <a:blip r:embed="rId5"/>
                <a:stretch>
                  <a:fillRect t="-730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276524" y="130762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/>
              <p:nvPr/>
            </p:nvSpPr>
            <p:spPr>
              <a:xfrm>
                <a:off x="5864207" y="6113918"/>
                <a:ext cx="5548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Discounted</a:t>
                </a:r>
                <a:r>
                  <a:rPr lang="en-US" sz="2800" dirty="0">
                    <a:latin typeface="Calibri"/>
                    <a:cs typeface="Calibri"/>
                  </a:rPr>
                  <a:t> Rewards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07" y="6113918"/>
                <a:ext cx="5548442" cy="523220"/>
              </a:xfrm>
              <a:prstGeom prst="rect">
                <a:avLst/>
              </a:prstGeom>
              <a:blipFill>
                <a:blip r:embed="rId6"/>
                <a:stretch>
                  <a:fillRect l="-2308" t="-11628" r="-109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12403C-468D-4A27-AF42-04A7C99846FB}"/>
                  </a:ext>
                </a:extLst>
              </p:cNvPr>
              <p:cNvSpPr txBox="1"/>
              <p:nvPr/>
            </p:nvSpPr>
            <p:spPr>
              <a:xfrm>
                <a:off x="5978883" y="2973230"/>
                <a:ext cx="52904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50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33</m:t>
                      </m:r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432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12403C-468D-4A27-AF42-04A7C998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2973230"/>
                <a:ext cx="5290486" cy="553998"/>
              </a:xfrm>
              <a:prstGeom prst="rect">
                <a:avLst/>
              </a:prstGeom>
              <a:blipFill>
                <a:blip r:embed="rId7"/>
                <a:stretch>
                  <a:fillRect l="-691" t="-109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15002B1B-5399-4681-9536-9917607CF994}"/>
              </a:ext>
            </a:extLst>
          </p:cNvPr>
          <p:cNvSpPr/>
          <p:nvPr/>
        </p:nvSpPr>
        <p:spPr>
          <a:xfrm rot="16200000">
            <a:off x="3277787" y="450625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C29612F-2730-4C00-B456-14EF260AE597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517FB3-2058-4312-A63B-B8DD0D51C27D}"/>
              </a:ext>
            </a:extLst>
          </p:cNvPr>
          <p:cNvSpPr/>
          <p:nvPr/>
        </p:nvSpPr>
        <p:spPr>
          <a:xfrm>
            <a:off x="2616653" y="38117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E247C1-4FDB-421B-95F4-D9A05A44EFD5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45D7BB-3D01-4343-A67A-6C36A8652B01}"/>
                  </a:ext>
                </a:extLst>
              </p:cNvPr>
              <p:cNvSpPr txBox="1"/>
              <p:nvPr/>
            </p:nvSpPr>
            <p:spPr>
              <a:xfrm>
                <a:off x="5978883" y="3886940"/>
                <a:ext cx="5697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50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41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07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45D7BB-3D01-4343-A67A-6C36A865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3886940"/>
                <a:ext cx="5697650" cy="276999"/>
              </a:xfrm>
              <a:prstGeom prst="rect">
                <a:avLst/>
              </a:prstGeom>
              <a:blipFill>
                <a:blip r:embed="rId8"/>
                <a:stretch>
                  <a:fillRect l="-535" t="-31111" r="-2463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tar: 7 Points 31">
            <a:extLst>
              <a:ext uri="{FF2B5EF4-FFF2-40B4-BE49-F238E27FC236}">
                <a16:creationId xmlns:a16="http://schemas.microsoft.com/office/drawing/2014/main" id="{2B0DF454-30E2-458A-AA72-8AA009EFF3E9}"/>
              </a:ext>
            </a:extLst>
          </p:cNvPr>
          <p:cNvSpPr/>
          <p:nvPr/>
        </p:nvSpPr>
        <p:spPr>
          <a:xfrm>
            <a:off x="3377014" y="3218268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8C6A78-F192-4ED3-A2EA-4FF7911107E9}"/>
                  </a:ext>
                </a:extLst>
              </p:cNvPr>
              <p:cNvSpPr txBox="1"/>
              <p:nvPr/>
            </p:nvSpPr>
            <p:spPr>
              <a:xfrm>
                <a:off x="3901070" y="6113918"/>
                <a:ext cx="821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00FF"/>
                    </a:solidFill>
                    <a:latin typeface="Calibri"/>
                    <a:cs typeface="Calibri"/>
                  </a:rPr>
                  <a:t>Expected</a:t>
                </a:r>
                <a:r>
                  <a:rPr lang="en-US" sz="2800" dirty="0">
                    <a:latin typeface="Calibri"/>
                    <a:cs typeface="Calibri"/>
                  </a:rPr>
                  <a:t> 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/>
                    <a:cs typeface="Calibri"/>
                  </a:rPr>
                  <a:t>Average</a:t>
                </a:r>
                <a:r>
                  <a:rPr lang="en-US" sz="2800" dirty="0">
                    <a:latin typeface="Calibri"/>
                    <a:cs typeface="Calibri"/>
                  </a:rPr>
                  <a:t> Sum of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Discounted</a:t>
                </a:r>
                <a:r>
                  <a:rPr lang="en-US" sz="2800" dirty="0">
                    <a:latin typeface="Calibri"/>
                    <a:cs typeface="Calibri"/>
                  </a:rPr>
                  <a:t> Rewards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8C6A78-F192-4ED3-A2EA-4FF79111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070" y="6113918"/>
                <a:ext cx="8215519" cy="523220"/>
              </a:xfrm>
              <a:prstGeom prst="rect">
                <a:avLst/>
              </a:prstGeom>
              <a:blipFill>
                <a:blip r:embed="rId9"/>
                <a:stretch>
                  <a:fillRect l="-1558" t="-11628" r="-44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B4EF77B-72F6-4AFA-AF8F-C8E2AB23B34B}"/>
              </a:ext>
            </a:extLst>
          </p:cNvPr>
          <p:cNvSpPr/>
          <p:nvPr/>
        </p:nvSpPr>
        <p:spPr>
          <a:xfrm rot="5400000">
            <a:off x="918368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B97EF7-419A-4485-9894-969BF771D4E0}"/>
              </a:ext>
            </a:extLst>
          </p:cNvPr>
          <p:cNvSpPr/>
          <p:nvPr/>
        </p:nvSpPr>
        <p:spPr>
          <a:xfrm>
            <a:off x="1606807" y="3796872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7 Points 38">
            <a:extLst>
              <a:ext uri="{FF2B5EF4-FFF2-40B4-BE49-F238E27FC236}">
                <a16:creationId xmlns:a16="http://schemas.microsoft.com/office/drawing/2014/main" id="{43E384C3-20D5-4531-B3DB-28B74DBB54CA}"/>
              </a:ext>
            </a:extLst>
          </p:cNvPr>
          <p:cNvSpPr/>
          <p:nvPr/>
        </p:nvSpPr>
        <p:spPr>
          <a:xfrm>
            <a:off x="425824" y="513258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C96F7C-9B1B-4438-B4AA-1E0E75B68E8F}"/>
                  </a:ext>
                </a:extLst>
              </p:cNvPr>
              <p:cNvSpPr txBox="1"/>
              <p:nvPr/>
            </p:nvSpPr>
            <p:spPr>
              <a:xfrm>
                <a:off x="5978883" y="4554533"/>
                <a:ext cx="3150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C96F7C-9B1B-4438-B4AA-1E0E75B6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4554533"/>
                <a:ext cx="3150478" cy="276999"/>
              </a:xfrm>
              <a:prstGeom prst="rect">
                <a:avLst/>
              </a:prstGeom>
              <a:blipFill>
                <a:blip r:embed="rId10"/>
                <a:stretch>
                  <a:fillRect l="-1354" t="-30435" r="-464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D5FB3E-8DBF-42F0-9F44-34D96495E8FD}"/>
              </a:ext>
            </a:extLst>
          </p:cNvPr>
          <p:cNvSpPr/>
          <p:nvPr/>
        </p:nvSpPr>
        <p:spPr>
          <a:xfrm rot="16200000">
            <a:off x="972143" y="316135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72FAB54-13F9-49D9-94DB-7BC6983BDD50}"/>
              </a:ext>
            </a:extLst>
          </p:cNvPr>
          <p:cNvSpPr/>
          <p:nvPr/>
        </p:nvSpPr>
        <p:spPr>
          <a:xfrm>
            <a:off x="1564091" y="2613843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803084F-1B5F-48F8-9F87-BB33CA1A40CE}"/>
              </a:ext>
            </a:extLst>
          </p:cNvPr>
          <p:cNvSpPr/>
          <p:nvPr/>
        </p:nvSpPr>
        <p:spPr>
          <a:xfrm rot="5400000">
            <a:off x="2069813" y="3248832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64DC992-C380-4ECC-9078-A1C94CAE8B39}"/>
              </a:ext>
            </a:extLst>
          </p:cNvPr>
          <p:cNvSpPr/>
          <p:nvPr/>
        </p:nvSpPr>
        <p:spPr>
          <a:xfrm>
            <a:off x="2630026" y="2643315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7 Points 44">
            <a:extLst>
              <a:ext uri="{FF2B5EF4-FFF2-40B4-BE49-F238E27FC236}">
                <a16:creationId xmlns:a16="http://schemas.microsoft.com/office/drawing/2014/main" id="{C6981ACD-5183-4BBA-8DDD-34DEE1C59876}"/>
              </a:ext>
            </a:extLst>
          </p:cNvPr>
          <p:cNvSpPr/>
          <p:nvPr/>
        </p:nvSpPr>
        <p:spPr>
          <a:xfrm>
            <a:off x="3377014" y="1903666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D315B5-1A01-4A08-85FC-3029A535402C}"/>
                  </a:ext>
                </a:extLst>
              </p:cNvPr>
              <p:cNvSpPr txBox="1"/>
              <p:nvPr/>
            </p:nvSpPr>
            <p:spPr>
              <a:xfrm>
                <a:off x="5978883" y="5176414"/>
                <a:ext cx="52904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.</m:t>
                              </m:r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50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36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763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D315B5-1A01-4A08-85FC-3029A535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5176414"/>
                <a:ext cx="5290486" cy="553998"/>
              </a:xfrm>
              <a:prstGeom prst="rect">
                <a:avLst/>
              </a:prstGeom>
              <a:blipFill>
                <a:blip r:embed="rId11"/>
                <a:stretch>
                  <a:fillRect l="-691" t="-10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6" grpId="0"/>
      <p:bldP spid="21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2" grpId="0" animBg="1"/>
      <p:bldP spid="32" grpId="1" animBg="1"/>
      <p:bldP spid="36" grpId="0"/>
      <p:bldP spid="37" grpId="0" animBg="1"/>
      <p:bldP spid="37" grpId="1" animBg="1"/>
      <p:bldP spid="38" grpId="0" animBg="1"/>
      <p:bldP spid="39" grpId="0" animBg="1"/>
      <p:bldP spid="39" grpId="1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C70B0-F232-41EE-833D-6781A06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4839-24C4-41C3-80F4-B0419D09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1246900"/>
            <a:ext cx="8839199" cy="1650999"/>
          </a:xfrm>
          <a:ln w="19050">
            <a:solidFill>
              <a:srgbClr val="0066CC"/>
            </a:solidFill>
          </a:ln>
        </p:spPr>
        <p:txBody>
          <a:bodyPr/>
          <a:lstStyle/>
          <a:p>
            <a:r>
              <a:rPr lang="en-US" sz="2800" dirty="0"/>
              <a:t>Each node is a decision point for a player.</a:t>
            </a:r>
          </a:p>
          <a:p>
            <a:r>
              <a:rPr lang="en-US" sz="2800" dirty="0"/>
              <a:t>Each root-to-leaf path is a possible outcome of the game.</a:t>
            </a:r>
          </a:p>
          <a:p>
            <a:r>
              <a:rPr lang="en-US" sz="2800" dirty="0"/>
              <a:t>Your goal is to maximize the chosen number.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6FACAF-EA45-4C02-8AB5-F26C9660F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539" y="3200400"/>
            <a:ext cx="7908919" cy="352600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D843A84-2E86-4262-9B06-EC0B1FB23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539" y="3208421"/>
            <a:ext cx="7908919" cy="352600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FCDC4EB-7E17-45F7-96F7-F44DD0DFA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8201" y="3196763"/>
            <a:ext cx="8212257" cy="366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8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3622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5" y="3726268"/>
            <a:ext cx="870762" cy="903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884167" y="3947040"/>
            <a:ext cx="192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592609-1AD4-432D-9A4B-E1D323E804DA}"/>
              </a:ext>
            </a:extLst>
          </p:cNvPr>
          <p:cNvSpPr/>
          <p:nvPr/>
        </p:nvSpPr>
        <p:spPr>
          <a:xfrm>
            <a:off x="3186944" y="1218456"/>
            <a:ext cx="4932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Regarding the current state, </a:t>
            </a:r>
            <a:b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how good is it according to a policy 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?</a:t>
            </a:r>
            <a:endParaRPr lang="en-US" sz="2400" dirty="0">
              <a:solidFill>
                <a:srgbClr val="CF01B6"/>
              </a:solidFill>
            </a:endParaRPr>
          </a:p>
        </p:txBody>
      </p:sp>
      <p:pic>
        <p:nvPicPr>
          <p:cNvPr id="1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7C9DE1F-8626-4D62-9B16-D9450C0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6" y="3818691"/>
            <a:ext cx="718362" cy="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 rot="5400000">
            <a:off x="1024156" y="4056453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22" y="3630352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61" y="4144429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52" y="5604929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“south”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74088" y="2746589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38" y="1079062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(1,2)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1079062"/>
                <a:ext cx="1607941" cy="369332"/>
              </a:xfrm>
              <a:prstGeom prst="rect">
                <a:avLst/>
              </a:prstGeom>
              <a:blipFill>
                <a:blip r:embed="rId4"/>
                <a:stretch>
                  <a:fillRect l="-3409" t="-8197" r="-22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76" y="2991578"/>
                <a:ext cx="1618072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76" y="2991578"/>
                <a:ext cx="1618072" cy="378180"/>
              </a:xfrm>
              <a:prstGeom prst="rect">
                <a:avLst/>
              </a:prstGeom>
              <a:blipFill>
                <a:blip r:embed="rId5"/>
                <a:stretch>
                  <a:fillRect l="-3019" t="-9677" r="-188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53357" y="4978101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(3,2)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57" y="4978101"/>
                <a:ext cx="1607941" cy="369332"/>
              </a:xfrm>
              <a:prstGeom prst="rect">
                <a:avLst/>
              </a:prstGeom>
              <a:blipFill>
                <a:blip r:embed="rId6"/>
                <a:stretch>
                  <a:fillRect l="-3422" t="-10000" r="-26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87690" y="2516339"/>
                <a:ext cx="15985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87690" y="2516339"/>
                <a:ext cx="159857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6110381" y="3532280"/>
                <a:ext cx="15938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8</m:t>
                      </m:r>
                    </m:oMath>
                  </m:oMathPara>
                </a14:m>
                <a:endParaRPr lang="en-US" sz="16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381" y="3532280"/>
                <a:ext cx="1593833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87636" y="4867006"/>
                <a:ext cx="1613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87636" y="4867006"/>
                <a:ext cx="161319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9854497" y="150827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497" y="150827"/>
                <a:ext cx="2149819" cy="746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6B722F07-DC38-46FE-826B-D7659CFD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07" y="3714477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57504A77-37D9-4C9B-9476-9A8FA713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29" y="1775241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FB2929F-9EF9-445B-933C-389C60A5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11" y="3714477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182D2938-E210-4556-9349-84669800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47" y="5663475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42F9EF-B02C-40D7-BE5F-AC65C5982B4D}"/>
                  </a:ext>
                </a:extLst>
              </p:cNvPr>
              <p:cNvSpPr txBox="1"/>
              <p:nvPr/>
            </p:nvSpPr>
            <p:spPr>
              <a:xfrm rot="19217693">
                <a:off x="5681038" y="2785103"/>
                <a:ext cx="2254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  <m: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42F9EF-B02C-40D7-BE5F-AC65C5982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681038" y="2785103"/>
                <a:ext cx="225427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828" y="1692145"/>
            <a:ext cx="418069" cy="43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579F32-1090-4090-9993-02C42E7AFDD3}"/>
                  </a:ext>
                </a:extLst>
              </p:cNvPr>
              <p:cNvSpPr txBox="1"/>
              <p:nvPr/>
            </p:nvSpPr>
            <p:spPr>
              <a:xfrm>
                <a:off x="5952559" y="3877639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579F32-1090-4090-9993-02C42E7A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59" y="3877639"/>
                <a:ext cx="1770036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E26F86-D8BE-4CFA-8A99-BD857DCF8C78}"/>
                  </a:ext>
                </a:extLst>
              </p:cNvPr>
              <p:cNvSpPr txBox="1"/>
              <p:nvPr/>
            </p:nvSpPr>
            <p:spPr>
              <a:xfrm rot="2318175">
                <a:off x="5994707" y="4627438"/>
                <a:ext cx="178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)=−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E26F86-D8BE-4CFA-8A99-BD857DCF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994707" y="4627438"/>
                <a:ext cx="178363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E9107B-43D1-4C23-9037-B82F89341357}"/>
                  </a:ext>
                </a:extLst>
              </p:cNvPr>
              <p:cNvSpPr txBox="1"/>
              <p:nvPr/>
            </p:nvSpPr>
            <p:spPr>
              <a:xfrm>
                <a:off x="10514955" y="2228467"/>
                <a:ext cx="775533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E9107B-43D1-4C23-9037-B82F8934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955" y="2228467"/>
                <a:ext cx="775533" cy="346249"/>
              </a:xfrm>
              <a:prstGeom prst="rect">
                <a:avLst/>
              </a:prstGeom>
              <a:blipFill>
                <a:blip r:embed="rId15"/>
                <a:stretch>
                  <a:fillRect t="-5357" r="-23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AC7C8A9-1072-467E-BB0F-BE09BBFE7B2E}"/>
              </a:ext>
            </a:extLst>
          </p:cNvPr>
          <p:cNvSpPr txBox="1"/>
          <p:nvPr/>
        </p:nvSpPr>
        <p:spPr>
          <a:xfrm>
            <a:off x="3387047" y="5254513"/>
            <a:ext cx="2876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of taking action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i="1" dirty="0">
                <a:latin typeface="Calibri"/>
                <a:cs typeface="Calibri"/>
              </a:rPr>
              <a:t>a=“south”</a:t>
            </a:r>
            <a:r>
              <a:rPr lang="en-US" sz="1600" dirty="0">
                <a:latin typeface="Calibri"/>
                <a:cs typeface="Calibri"/>
              </a:rPr>
              <a:t> in state </a:t>
            </a:r>
            <a:r>
              <a:rPr lang="en-US" sz="1600" i="1" dirty="0">
                <a:latin typeface="Calibri"/>
                <a:cs typeface="Calibri"/>
              </a:rPr>
              <a:t>s = (2,2)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= 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8D4C4-215B-4403-ACF0-188589B6B93F}"/>
              </a:ext>
            </a:extLst>
          </p:cNvPr>
          <p:cNvSpPr txBox="1"/>
          <p:nvPr/>
        </p:nvSpPr>
        <p:spPr>
          <a:xfrm>
            <a:off x="10158424" y="1443881"/>
            <a:ext cx="151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(1,2)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5A4C6B-16A7-4FFB-855E-A9556C80614B}"/>
              </a:ext>
            </a:extLst>
          </p:cNvPr>
          <p:cNvSpPr txBox="1"/>
          <p:nvPr/>
        </p:nvSpPr>
        <p:spPr>
          <a:xfrm>
            <a:off x="10171286" y="3360910"/>
            <a:ext cx="151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(2,1)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4CF4F6-899C-4157-BD2E-A3AE09B9CE5D}"/>
              </a:ext>
            </a:extLst>
          </p:cNvPr>
          <p:cNvSpPr txBox="1"/>
          <p:nvPr/>
        </p:nvSpPr>
        <p:spPr>
          <a:xfrm>
            <a:off x="10175199" y="5341203"/>
            <a:ext cx="151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(3,2)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168A-A64C-431F-875D-46BD3F7D59B8}"/>
                  </a:ext>
                </a:extLst>
              </p:cNvPr>
              <p:cNvSpPr txBox="1"/>
              <p:nvPr/>
            </p:nvSpPr>
            <p:spPr>
              <a:xfrm>
                <a:off x="10546745" y="4164702"/>
                <a:ext cx="775533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168A-A64C-431F-875D-46BD3F7D5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745" y="4164702"/>
                <a:ext cx="775533" cy="346249"/>
              </a:xfrm>
              <a:prstGeom prst="rect">
                <a:avLst/>
              </a:prstGeom>
              <a:blipFill>
                <a:blip r:embed="rId16"/>
                <a:stretch>
                  <a:fillRect t="-5263" r="-236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AE427B-457E-4DD7-AF16-CFB754DF37D2}"/>
                  </a:ext>
                </a:extLst>
              </p:cNvPr>
              <p:cNvSpPr txBox="1"/>
              <p:nvPr/>
            </p:nvSpPr>
            <p:spPr>
              <a:xfrm>
                <a:off x="10546745" y="6143864"/>
                <a:ext cx="7675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AE427B-457E-4DD7-AF16-CFB754DF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745" y="6143864"/>
                <a:ext cx="767518" cy="338554"/>
              </a:xfrm>
              <a:prstGeom prst="rect">
                <a:avLst/>
              </a:prstGeom>
              <a:blipFill>
                <a:blip r:embed="rId17"/>
                <a:stretch>
                  <a:fillRect t="-5455" r="-396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595954-38A3-427C-921D-A3C5359D1D7A}"/>
                  </a:ext>
                </a:extLst>
              </p:cNvPr>
              <p:cNvSpPr txBox="1"/>
              <p:nvPr/>
            </p:nvSpPr>
            <p:spPr>
              <a:xfrm>
                <a:off x="3449944" y="6103578"/>
                <a:ext cx="228229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595954-38A3-427C-921D-A3C5359D1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44" y="6103578"/>
                <a:ext cx="2282291" cy="6721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7ED53B4-BF52-4FA7-888E-DEC2FCB98220}"/>
              </a:ext>
            </a:extLst>
          </p:cNvPr>
          <p:cNvSpPr txBox="1"/>
          <p:nvPr/>
        </p:nvSpPr>
        <p:spPr>
          <a:xfrm>
            <a:off x="5997136" y="588020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E3D27F-8F47-41AE-B08F-4C2528B3FFCD}"/>
                  </a:ext>
                </a:extLst>
              </p:cNvPr>
              <p:cNvSpPr txBox="1"/>
              <p:nvPr/>
            </p:nvSpPr>
            <p:spPr>
              <a:xfrm>
                <a:off x="2078910" y="6069905"/>
                <a:ext cx="459689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E3D27F-8F47-41AE-B08F-4C2528B3F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0" y="6069905"/>
                <a:ext cx="4596899" cy="6721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725321-12B5-491A-92FE-905B7D6A57FF}"/>
                  </a:ext>
                </a:extLst>
              </p:cNvPr>
              <p:cNvSpPr/>
              <p:nvPr/>
            </p:nvSpPr>
            <p:spPr>
              <a:xfrm>
                <a:off x="4537828" y="4342015"/>
                <a:ext cx="1058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725321-12B5-491A-92FE-905B7D6A5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828" y="4342015"/>
                <a:ext cx="1058943" cy="369332"/>
              </a:xfrm>
              <a:prstGeom prst="rect">
                <a:avLst/>
              </a:prstGeom>
              <a:blipFill>
                <a:blip r:embed="rId2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C0BC05-FF92-450B-B0B3-3B7856F39DC5}"/>
                  </a:ext>
                </a:extLst>
              </p:cNvPr>
              <p:cNvSpPr txBox="1"/>
              <p:nvPr/>
            </p:nvSpPr>
            <p:spPr>
              <a:xfrm>
                <a:off x="3190432" y="6103578"/>
                <a:ext cx="348537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C0BC05-FF92-450B-B0B3-3B7856F3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32" y="6103578"/>
                <a:ext cx="3485377" cy="67217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F1274F1-37C8-4188-970B-DB0154A94D44}"/>
              </a:ext>
            </a:extLst>
          </p:cNvPr>
          <p:cNvSpPr txBox="1"/>
          <p:nvPr/>
        </p:nvSpPr>
        <p:spPr>
          <a:xfrm>
            <a:off x="10160604" y="1438161"/>
            <a:ext cx="151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(1,2)</a:t>
            </a:r>
            <a:br>
              <a:rPr lang="en-US" sz="1600" i="1" dirty="0">
                <a:latin typeface="Calibri"/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following 𝜋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D34779-9849-4DAF-9522-987F67BE7FE1}"/>
              </a:ext>
            </a:extLst>
          </p:cNvPr>
          <p:cNvSpPr txBox="1"/>
          <p:nvPr/>
        </p:nvSpPr>
        <p:spPr>
          <a:xfrm>
            <a:off x="10169350" y="3360910"/>
            <a:ext cx="151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(2,1)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following 𝜋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E262F3-8AB4-4B8B-AA9E-9BF0F6B7EE6F}"/>
              </a:ext>
            </a:extLst>
          </p:cNvPr>
          <p:cNvSpPr txBox="1"/>
          <p:nvPr/>
        </p:nvSpPr>
        <p:spPr>
          <a:xfrm>
            <a:off x="10176898" y="5341203"/>
            <a:ext cx="151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(3,2)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following 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030856-F1F9-48CE-AAC6-D9A098EF1CC9}"/>
              </a:ext>
            </a:extLst>
          </p:cNvPr>
          <p:cNvSpPr txBox="1"/>
          <p:nvPr/>
        </p:nvSpPr>
        <p:spPr>
          <a:xfrm>
            <a:off x="3391048" y="5238907"/>
            <a:ext cx="2876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of taking action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i="1" dirty="0">
                <a:latin typeface="Calibri"/>
                <a:cs typeface="Calibri"/>
              </a:rPr>
              <a:t>a=“south”</a:t>
            </a:r>
            <a:r>
              <a:rPr lang="en-US" sz="1600" dirty="0">
                <a:latin typeface="Calibri"/>
                <a:cs typeface="Calibri"/>
              </a:rPr>
              <a:t> in state </a:t>
            </a:r>
            <a:r>
              <a:rPr lang="en-US" sz="1600" i="1" dirty="0">
                <a:latin typeface="Calibri"/>
                <a:cs typeface="Calibri"/>
              </a:rPr>
              <a:t>s = (2,2)</a:t>
            </a:r>
            <a:br>
              <a:rPr lang="en-US" sz="1600" i="1" dirty="0">
                <a:latin typeface="Calibri"/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and then following 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0A50B3-01B3-41C9-9DAD-01C58241FAE3}"/>
                  </a:ext>
                </a:extLst>
              </p:cNvPr>
              <p:cNvSpPr txBox="1"/>
              <p:nvPr/>
            </p:nvSpPr>
            <p:spPr>
              <a:xfrm>
                <a:off x="592528" y="1068385"/>
                <a:ext cx="1516313" cy="11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libri"/>
                  <a:cs typeface="Calibri"/>
                </a:endParaRPr>
              </a:p>
              <a:p>
                <a:pPr algn="ctr"/>
                <a:r>
                  <a:rPr lang="en-US" sz="1600" dirty="0">
                    <a:latin typeface="Calibri"/>
                    <a:cs typeface="Calibri"/>
                  </a:rPr>
                  <a:t>expected utility </a:t>
                </a:r>
                <a:br>
                  <a:rPr lang="en-US" sz="1600" dirty="0">
                    <a:latin typeface="Calibri"/>
                    <a:cs typeface="Calibri"/>
                  </a:rPr>
                </a:br>
                <a:r>
                  <a:rPr lang="en-US" sz="1600" dirty="0">
                    <a:latin typeface="Calibri"/>
                    <a:cs typeface="Calibri"/>
                  </a:rPr>
                  <a:t>of state s=</a:t>
                </a:r>
                <a:r>
                  <a:rPr lang="en-US" sz="1600" i="1" dirty="0">
                    <a:latin typeface="Calibri"/>
                    <a:cs typeface="Calibri"/>
                  </a:rPr>
                  <a:t>(2,2)</a:t>
                </a:r>
                <a:br>
                  <a:rPr lang="en-US" sz="1600" i="1" dirty="0">
                    <a:latin typeface="Calibri"/>
                    <a:cs typeface="Calibri"/>
                  </a:rPr>
                </a:br>
                <a:r>
                  <a:rPr lang="en-US" sz="1600" dirty="0">
                    <a:solidFill>
                      <a:srgbClr val="FF0000"/>
                    </a:solidFill>
                    <a:latin typeface="Calibri"/>
                    <a:cs typeface="Calibri"/>
                  </a:rPr>
                  <a:t>by following 𝜋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0A50B3-01B3-41C9-9DAD-01C58241F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28" y="1068385"/>
                <a:ext cx="1516313" cy="1101648"/>
              </a:xfrm>
              <a:prstGeom prst="rect">
                <a:avLst/>
              </a:prstGeom>
              <a:blipFill>
                <a:blip r:embed="rId22"/>
                <a:stretch>
                  <a:fillRect l="-1606" r="-1606" b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0E6723A-F21A-4C55-8FA9-B02D7BF95EFB}"/>
                  </a:ext>
                </a:extLst>
              </p:cNvPr>
              <p:cNvSpPr/>
              <p:nvPr/>
            </p:nvSpPr>
            <p:spPr>
              <a:xfrm>
                <a:off x="997730" y="2157993"/>
                <a:ext cx="822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0E6723A-F21A-4C55-8FA9-B02D7BF9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30" y="2157993"/>
                <a:ext cx="82202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05F374-5385-42FD-AA00-36FE570559A3}"/>
                  </a:ext>
                </a:extLst>
              </p:cNvPr>
              <p:cNvSpPr txBox="1"/>
              <p:nvPr/>
            </p:nvSpPr>
            <p:spPr>
              <a:xfrm>
                <a:off x="76200" y="2207805"/>
                <a:ext cx="2124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m:rPr>
                          <m:nor/>
                        </m:rPr>
                        <a:rPr lang="pt-BR" dirty="0">
                          <a:solidFill>
                            <a:srgbClr val="0000FF"/>
                          </a:solidFill>
                          <a:cs typeface="Calibri"/>
                        </a:rPr>
                        <m:t> 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05F374-5385-42FD-AA00-36FE5705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207805"/>
                <a:ext cx="2124812" cy="276999"/>
              </a:xfrm>
              <a:prstGeom prst="rect">
                <a:avLst/>
              </a:prstGeom>
              <a:blipFill>
                <a:blip r:embed="rId24"/>
                <a:stretch>
                  <a:fillRect l="-229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9EEB7B0-F16C-4A91-A671-5C8CD547A3B3}"/>
                  </a:ext>
                </a:extLst>
              </p:cNvPr>
              <p:cNvSpPr/>
              <p:nvPr/>
            </p:nvSpPr>
            <p:spPr>
              <a:xfrm>
                <a:off x="2126424" y="1978695"/>
                <a:ext cx="454214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9EEB7B0-F16C-4A91-A671-5C8CD547A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24" y="1978695"/>
                <a:ext cx="4542141" cy="76450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0AD289B-DB10-4308-98CF-24E38D8F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38420"/>
              </p:ext>
            </p:extLst>
          </p:nvPr>
        </p:nvGraphicFramePr>
        <p:xfrm>
          <a:off x="507250" y="5031048"/>
          <a:ext cx="1242390" cy="182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460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704930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</a:tblGrid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“south”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9CA748-558A-4967-9D1F-684076613651}"/>
                  </a:ext>
                </a:extLst>
              </p:cNvPr>
              <p:cNvSpPr/>
              <p:nvPr/>
            </p:nvSpPr>
            <p:spPr>
              <a:xfrm>
                <a:off x="1138606" y="4666951"/>
                <a:ext cx="6944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9CA748-558A-4967-9D1F-684076613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06" y="4666951"/>
                <a:ext cx="694485" cy="369332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89DC0A2E-D078-4333-B9D9-064A04B2CC3F}"/>
              </a:ext>
            </a:extLst>
          </p:cNvPr>
          <p:cNvSpPr/>
          <p:nvPr/>
        </p:nvSpPr>
        <p:spPr>
          <a:xfrm>
            <a:off x="8382000" y="1751845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80FF9A7-D326-4FAE-A94E-CA5A09E0FBDA}"/>
              </a:ext>
            </a:extLst>
          </p:cNvPr>
          <p:cNvSpPr/>
          <p:nvPr/>
        </p:nvSpPr>
        <p:spPr>
          <a:xfrm>
            <a:off x="8863704" y="4191907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tar: 7 Points 62">
            <a:extLst>
              <a:ext uri="{FF2B5EF4-FFF2-40B4-BE49-F238E27FC236}">
                <a16:creationId xmlns:a16="http://schemas.microsoft.com/office/drawing/2014/main" id="{0E933F79-70A8-47F0-B7BA-CE572773BB71}"/>
              </a:ext>
            </a:extLst>
          </p:cNvPr>
          <p:cNvSpPr/>
          <p:nvPr/>
        </p:nvSpPr>
        <p:spPr>
          <a:xfrm>
            <a:off x="9070005" y="5419091"/>
            <a:ext cx="418070" cy="33508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63BD0-36D0-419E-8C4A-D6A5AB9E5DA1}"/>
              </a:ext>
            </a:extLst>
          </p:cNvPr>
          <p:cNvSpPr txBox="1"/>
          <p:nvPr/>
        </p:nvSpPr>
        <p:spPr>
          <a:xfrm>
            <a:off x="1161613" y="5335687"/>
            <a:ext cx="6049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21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40" grpId="0"/>
      <p:bldP spid="37" grpId="0"/>
      <p:bldP spid="38" grpId="0"/>
      <p:bldP spid="39" grpId="0"/>
      <p:bldP spid="41" grpId="0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21" grpId="0"/>
      <p:bldP spid="21" grpId="1"/>
      <p:bldP spid="48" grpId="0"/>
      <p:bldP spid="48" grpId="1"/>
      <p:bldP spid="49" grpId="0"/>
      <p:bldP spid="50" grpId="0"/>
      <p:bldP spid="51" grpId="0"/>
      <p:bldP spid="51" grpId="1"/>
      <p:bldP spid="52" grpId="0"/>
      <p:bldP spid="53" grpId="0"/>
      <p:bldP spid="54" grpId="0"/>
      <p:bldP spid="55" grpId="0"/>
      <p:bldP spid="56" grpId="0"/>
      <p:bldP spid="58" grpId="0"/>
      <p:bldP spid="58" grpId="1"/>
      <p:bldP spid="60" grpId="0"/>
      <p:bldP spid="61" grpId="0"/>
      <p:bldP spid="59" grpId="0" animBg="1"/>
      <p:bldP spid="62" grpId="0" animBg="1"/>
      <p:bldP spid="63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CC0A-2B01-45F9-A37B-17CAA02C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1E69352-2062-4E9E-BF10-C60DA9E6D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059" y="1304268"/>
                <a:ext cx="8458200" cy="958602"/>
              </a:xfrm>
              <a:custGeom>
                <a:avLst/>
                <a:gdLst>
                  <a:gd name="connsiteX0" fmla="*/ 0 w 8458200"/>
                  <a:gd name="connsiteY0" fmla="*/ 0 h 958602"/>
                  <a:gd name="connsiteX1" fmla="*/ 650631 w 8458200"/>
                  <a:gd name="connsiteY1" fmla="*/ 0 h 958602"/>
                  <a:gd name="connsiteX2" fmla="*/ 1301262 w 8458200"/>
                  <a:gd name="connsiteY2" fmla="*/ 0 h 958602"/>
                  <a:gd name="connsiteX3" fmla="*/ 2121056 w 8458200"/>
                  <a:gd name="connsiteY3" fmla="*/ 0 h 958602"/>
                  <a:gd name="connsiteX4" fmla="*/ 2940851 w 8458200"/>
                  <a:gd name="connsiteY4" fmla="*/ 0 h 958602"/>
                  <a:gd name="connsiteX5" fmla="*/ 3676064 w 8458200"/>
                  <a:gd name="connsiteY5" fmla="*/ 0 h 958602"/>
                  <a:gd name="connsiteX6" fmla="*/ 4072949 w 8458200"/>
                  <a:gd name="connsiteY6" fmla="*/ 0 h 958602"/>
                  <a:gd name="connsiteX7" fmla="*/ 4808161 w 8458200"/>
                  <a:gd name="connsiteY7" fmla="*/ 0 h 958602"/>
                  <a:gd name="connsiteX8" fmla="*/ 5289628 w 8458200"/>
                  <a:gd name="connsiteY8" fmla="*/ 0 h 958602"/>
                  <a:gd name="connsiteX9" fmla="*/ 5771095 w 8458200"/>
                  <a:gd name="connsiteY9" fmla="*/ 0 h 958602"/>
                  <a:gd name="connsiteX10" fmla="*/ 6337144 w 8458200"/>
                  <a:gd name="connsiteY10" fmla="*/ 0 h 958602"/>
                  <a:gd name="connsiteX11" fmla="*/ 6987774 w 8458200"/>
                  <a:gd name="connsiteY11" fmla="*/ 0 h 958602"/>
                  <a:gd name="connsiteX12" fmla="*/ 7722987 w 8458200"/>
                  <a:gd name="connsiteY12" fmla="*/ 0 h 958602"/>
                  <a:gd name="connsiteX13" fmla="*/ 8458200 w 8458200"/>
                  <a:gd name="connsiteY13" fmla="*/ 0 h 958602"/>
                  <a:gd name="connsiteX14" fmla="*/ 8458200 w 8458200"/>
                  <a:gd name="connsiteY14" fmla="*/ 450543 h 958602"/>
                  <a:gd name="connsiteX15" fmla="*/ 8458200 w 8458200"/>
                  <a:gd name="connsiteY15" fmla="*/ 958602 h 958602"/>
                  <a:gd name="connsiteX16" fmla="*/ 7892151 w 8458200"/>
                  <a:gd name="connsiteY16" fmla="*/ 958602 h 958602"/>
                  <a:gd name="connsiteX17" fmla="*/ 7495266 w 8458200"/>
                  <a:gd name="connsiteY17" fmla="*/ 958602 h 958602"/>
                  <a:gd name="connsiteX18" fmla="*/ 6760054 w 8458200"/>
                  <a:gd name="connsiteY18" fmla="*/ 958602 h 958602"/>
                  <a:gd name="connsiteX19" fmla="*/ 6278587 w 8458200"/>
                  <a:gd name="connsiteY19" fmla="*/ 958602 h 958602"/>
                  <a:gd name="connsiteX20" fmla="*/ 5543374 w 8458200"/>
                  <a:gd name="connsiteY20" fmla="*/ 958602 h 958602"/>
                  <a:gd name="connsiteX21" fmla="*/ 5146489 w 8458200"/>
                  <a:gd name="connsiteY21" fmla="*/ 958602 h 958602"/>
                  <a:gd name="connsiteX22" fmla="*/ 4411277 w 8458200"/>
                  <a:gd name="connsiteY22" fmla="*/ 958602 h 958602"/>
                  <a:gd name="connsiteX23" fmla="*/ 3929810 w 8458200"/>
                  <a:gd name="connsiteY23" fmla="*/ 958602 h 958602"/>
                  <a:gd name="connsiteX24" fmla="*/ 3363761 w 8458200"/>
                  <a:gd name="connsiteY24" fmla="*/ 958602 h 958602"/>
                  <a:gd name="connsiteX25" fmla="*/ 2543966 w 8458200"/>
                  <a:gd name="connsiteY25" fmla="*/ 958602 h 958602"/>
                  <a:gd name="connsiteX26" fmla="*/ 2147082 w 8458200"/>
                  <a:gd name="connsiteY26" fmla="*/ 958602 h 958602"/>
                  <a:gd name="connsiteX27" fmla="*/ 1327287 w 8458200"/>
                  <a:gd name="connsiteY27" fmla="*/ 958602 h 958602"/>
                  <a:gd name="connsiteX28" fmla="*/ 0 w 8458200"/>
                  <a:gd name="connsiteY28" fmla="*/ 958602 h 958602"/>
                  <a:gd name="connsiteX29" fmla="*/ 0 w 8458200"/>
                  <a:gd name="connsiteY29" fmla="*/ 508059 h 958602"/>
                  <a:gd name="connsiteX30" fmla="*/ 0 w 8458200"/>
                  <a:gd name="connsiteY30" fmla="*/ 0 h 95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958602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79396" y="184486"/>
                      <a:pt x="8459985" y="324215"/>
                      <a:pt x="8458200" y="450543"/>
                    </a:cubicBezTo>
                    <a:cubicBezTo>
                      <a:pt x="8456415" y="576871"/>
                      <a:pt x="8442894" y="781219"/>
                      <a:pt x="8458200" y="958602"/>
                    </a:cubicBezTo>
                    <a:cubicBezTo>
                      <a:pt x="8260152" y="976149"/>
                      <a:pt x="8146157" y="947427"/>
                      <a:pt x="7892151" y="958602"/>
                    </a:cubicBezTo>
                    <a:cubicBezTo>
                      <a:pt x="7638145" y="969777"/>
                      <a:pt x="7590601" y="944992"/>
                      <a:pt x="7495266" y="958602"/>
                    </a:cubicBezTo>
                    <a:cubicBezTo>
                      <a:pt x="7399931" y="972212"/>
                      <a:pt x="6907613" y="974450"/>
                      <a:pt x="6760054" y="958602"/>
                    </a:cubicBezTo>
                    <a:cubicBezTo>
                      <a:pt x="6612495" y="942754"/>
                      <a:pt x="6414797" y="968307"/>
                      <a:pt x="6278587" y="958602"/>
                    </a:cubicBezTo>
                    <a:cubicBezTo>
                      <a:pt x="6142377" y="948897"/>
                      <a:pt x="5790304" y="958509"/>
                      <a:pt x="5543374" y="958602"/>
                    </a:cubicBezTo>
                    <a:cubicBezTo>
                      <a:pt x="5296444" y="958695"/>
                      <a:pt x="5279301" y="964928"/>
                      <a:pt x="5146489" y="958602"/>
                    </a:cubicBezTo>
                    <a:cubicBezTo>
                      <a:pt x="5013678" y="952276"/>
                      <a:pt x="4774777" y="949861"/>
                      <a:pt x="4411277" y="958602"/>
                    </a:cubicBezTo>
                    <a:cubicBezTo>
                      <a:pt x="4047777" y="967343"/>
                      <a:pt x="4044063" y="979362"/>
                      <a:pt x="3929810" y="958602"/>
                    </a:cubicBezTo>
                    <a:cubicBezTo>
                      <a:pt x="3815557" y="937842"/>
                      <a:pt x="3613782" y="944703"/>
                      <a:pt x="3363761" y="958602"/>
                    </a:cubicBezTo>
                    <a:cubicBezTo>
                      <a:pt x="3113740" y="972501"/>
                      <a:pt x="2833691" y="978109"/>
                      <a:pt x="2543966" y="958602"/>
                    </a:cubicBezTo>
                    <a:cubicBezTo>
                      <a:pt x="2254242" y="939095"/>
                      <a:pt x="2246158" y="955206"/>
                      <a:pt x="2147082" y="958602"/>
                    </a:cubicBezTo>
                    <a:cubicBezTo>
                      <a:pt x="2048006" y="961998"/>
                      <a:pt x="1633473" y="947965"/>
                      <a:pt x="1327287" y="958602"/>
                    </a:cubicBezTo>
                    <a:cubicBezTo>
                      <a:pt x="1021102" y="969239"/>
                      <a:pt x="613900" y="934697"/>
                      <a:pt x="0" y="958602"/>
                    </a:cubicBezTo>
                    <a:cubicBezTo>
                      <a:pt x="-16777" y="777403"/>
                      <a:pt x="10617" y="696768"/>
                      <a:pt x="0" y="508059"/>
                    </a:cubicBezTo>
                    <a:cubicBezTo>
                      <a:pt x="-10617" y="319350"/>
                      <a:pt x="15645" y="15124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800" dirty="0"/>
                  <a:t>: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expected utility</a:t>
                </a:r>
                <a:r>
                  <a:rPr lang="en-US" sz="2800" dirty="0"/>
                  <a:t> obtained by starting from state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800" dirty="0"/>
                  <a:t> and following policy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1E69352-2062-4E9E-BF10-C60DA9E6D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59" y="1304268"/>
                <a:ext cx="8458200" cy="958602"/>
              </a:xfrm>
              <a:custGeom>
                <a:avLst/>
                <a:gdLst>
                  <a:gd name="connsiteX0" fmla="*/ 0 w 8458200"/>
                  <a:gd name="connsiteY0" fmla="*/ 0 h 958602"/>
                  <a:gd name="connsiteX1" fmla="*/ 650631 w 8458200"/>
                  <a:gd name="connsiteY1" fmla="*/ 0 h 958602"/>
                  <a:gd name="connsiteX2" fmla="*/ 1301262 w 8458200"/>
                  <a:gd name="connsiteY2" fmla="*/ 0 h 958602"/>
                  <a:gd name="connsiteX3" fmla="*/ 2121056 w 8458200"/>
                  <a:gd name="connsiteY3" fmla="*/ 0 h 958602"/>
                  <a:gd name="connsiteX4" fmla="*/ 2940851 w 8458200"/>
                  <a:gd name="connsiteY4" fmla="*/ 0 h 958602"/>
                  <a:gd name="connsiteX5" fmla="*/ 3676064 w 8458200"/>
                  <a:gd name="connsiteY5" fmla="*/ 0 h 958602"/>
                  <a:gd name="connsiteX6" fmla="*/ 4072949 w 8458200"/>
                  <a:gd name="connsiteY6" fmla="*/ 0 h 958602"/>
                  <a:gd name="connsiteX7" fmla="*/ 4808161 w 8458200"/>
                  <a:gd name="connsiteY7" fmla="*/ 0 h 958602"/>
                  <a:gd name="connsiteX8" fmla="*/ 5289628 w 8458200"/>
                  <a:gd name="connsiteY8" fmla="*/ 0 h 958602"/>
                  <a:gd name="connsiteX9" fmla="*/ 5771095 w 8458200"/>
                  <a:gd name="connsiteY9" fmla="*/ 0 h 958602"/>
                  <a:gd name="connsiteX10" fmla="*/ 6337144 w 8458200"/>
                  <a:gd name="connsiteY10" fmla="*/ 0 h 958602"/>
                  <a:gd name="connsiteX11" fmla="*/ 6987774 w 8458200"/>
                  <a:gd name="connsiteY11" fmla="*/ 0 h 958602"/>
                  <a:gd name="connsiteX12" fmla="*/ 7722987 w 8458200"/>
                  <a:gd name="connsiteY12" fmla="*/ 0 h 958602"/>
                  <a:gd name="connsiteX13" fmla="*/ 8458200 w 8458200"/>
                  <a:gd name="connsiteY13" fmla="*/ 0 h 958602"/>
                  <a:gd name="connsiteX14" fmla="*/ 8458200 w 8458200"/>
                  <a:gd name="connsiteY14" fmla="*/ 450543 h 958602"/>
                  <a:gd name="connsiteX15" fmla="*/ 8458200 w 8458200"/>
                  <a:gd name="connsiteY15" fmla="*/ 958602 h 958602"/>
                  <a:gd name="connsiteX16" fmla="*/ 7892151 w 8458200"/>
                  <a:gd name="connsiteY16" fmla="*/ 958602 h 958602"/>
                  <a:gd name="connsiteX17" fmla="*/ 7495266 w 8458200"/>
                  <a:gd name="connsiteY17" fmla="*/ 958602 h 958602"/>
                  <a:gd name="connsiteX18" fmla="*/ 6760054 w 8458200"/>
                  <a:gd name="connsiteY18" fmla="*/ 958602 h 958602"/>
                  <a:gd name="connsiteX19" fmla="*/ 6278587 w 8458200"/>
                  <a:gd name="connsiteY19" fmla="*/ 958602 h 958602"/>
                  <a:gd name="connsiteX20" fmla="*/ 5543374 w 8458200"/>
                  <a:gd name="connsiteY20" fmla="*/ 958602 h 958602"/>
                  <a:gd name="connsiteX21" fmla="*/ 5146489 w 8458200"/>
                  <a:gd name="connsiteY21" fmla="*/ 958602 h 958602"/>
                  <a:gd name="connsiteX22" fmla="*/ 4411277 w 8458200"/>
                  <a:gd name="connsiteY22" fmla="*/ 958602 h 958602"/>
                  <a:gd name="connsiteX23" fmla="*/ 3929810 w 8458200"/>
                  <a:gd name="connsiteY23" fmla="*/ 958602 h 958602"/>
                  <a:gd name="connsiteX24" fmla="*/ 3363761 w 8458200"/>
                  <a:gd name="connsiteY24" fmla="*/ 958602 h 958602"/>
                  <a:gd name="connsiteX25" fmla="*/ 2543966 w 8458200"/>
                  <a:gd name="connsiteY25" fmla="*/ 958602 h 958602"/>
                  <a:gd name="connsiteX26" fmla="*/ 2147082 w 8458200"/>
                  <a:gd name="connsiteY26" fmla="*/ 958602 h 958602"/>
                  <a:gd name="connsiteX27" fmla="*/ 1327287 w 8458200"/>
                  <a:gd name="connsiteY27" fmla="*/ 958602 h 958602"/>
                  <a:gd name="connsiteX28" fmla="*/ 0 w 8458200"/>
                  <a:gd name="connsiteY28" fmla="*/ 958602 h 958602"/>
                  <a:gd name="connsiteX29" fmla="*/ 0 w 8458200"/>
                  <a:gd name="connsiteY29" fmla="*/ 508059 h 958602"/>
                  <a:gd name="connsiteX30" fmla="*/ 0 w 8458200"/>
                  <a:gd name="connsiteY30" fmla="*/ 0 h 95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958602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79396" y="184486"/>
                      <a:pt x="8459985" y="324215"/>
                      <a:pt x="8458200" y="450543"/>
                    </a:cubicBezTo>
                    <a:cubicBezTo>
                      <a:pt x="8456415" y="576871"/>
                      <a:pt x="8442894" y="781219"/>
                      <a:pt x="8458200" y="958602"/>
                    </a:cubicBezTo>
                    <a:cubicBezTo>
                      <a:pt x="8260152" y="976149"/>
                      <a:pt x="8146157" y="947427"/>
                      <a:pt x="7892151" y="958602"/>
                    </a:cubicBezTo>
                    <a:cubicBezTo>
                      <a:pt x="7638145" y="969777"/>
                      <a:pt x="7590601" y="944992"/>
                      <a:pt x="7495266" y="958602"/>
                    </a:cubicBezTo>
                    <a:cubicBezTo>
                      <a:pt x="7399931" y="972212"/>
                      <a:pt x="6907613" y="974450"/>
                      <a:pt x="6760054" y="958602"/>
                    </a:cubicBezTo>
                    <a:cubicBezTo>
                      <a:pt x="6612495" y="942754"/>
                      <a:pt x="6414797" y="968307"/>
                      <a:pt x="6278587" y="958602"/>
                    </a:cubicBezTo>
                    <a:cubicBezTo>
                      <a:pt x="6142377" y="948897"/>
                      <a:pt x="5790304" y="958509"/>
                      <a:pt x="5543374" y="958602"/>
                    </a:cubicBezTo>
                    <a:cubicBezTo>
                      <a:pt x="5296444" y="958695"/>
                      <a:pt x="5279301" y="964928"/>
                      <a:pt x="5146489" y="958602"/>
                    </a:cubicBezTo>
                    <a:cubicBezTo>
                      <a:pt x="5013678" y="952276"/>
                      <a:pt x="4774777" y="949861"/>
                      <a:pt x="4411277" y="958602"/>
                    </a:cubicBezTo>
                    <a:cubicBezTo>
                      <a:pt x="4047777" y="967343"/>
                      <a:pt x="4044063" y="979362"/>
                      <a:pt x="3929810" y="958602"/>
                    </a:cubicBezTo>
                    <a:cubicBezTo>
                      <a:pt x="3815557" y="937842"/>
                      <a:pt x="3613782" y="944703"/>
                      <a:pt x="3363761" y="958602"/>
                    </a:cubicBezTo>
                    <a:cubicBezTo>
                      <a:pt x="3113740" y="972501"/>
                      <a:pt x="2833691" y="978109"/>
                      <a:pt x="2543966" y="958602"/>
                    </a:cubicBezTo>
                    <a:cubicBezTo>
                      <a:pt x="2254242" y="939095"/>
                      <a:pt x="2246158" y="955206"/>
                      <a:pt x="2147082" y="958602"/>
                    </a:cubicBezTo>
                    <a:cubicBezTo>
                      <a:pt x="2048006" y="961998"/>
                      <a:pt x="1633473" y="947965"/>
                      <a:pt x="1327287" y="958602"/>
                    </a:cubicBezTo>
                    <a:cubicBezTo>
                      <a:pt x="1021102" y="969239"/>
                      <a:pt x="613900" y="934697"/>
                      <a:pt x="0" y="958602"/>
                    </a:cubicBezTo>
                    <a:cubicBezTo>
                      <a:pt x="-16777" y="777403"/>
                      <a:pt x="10617" y="696768"/>
                      <a:pt x="0" y="508059"/>
                    </a:cubicBezTo>
                    <a:cubicBezTo>
                      <a:pt x="-10617" y="319350"/>
                      <a:pt x="15645" y="151241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3012" b="-13855"/>
                </a:stretch>
              </a:blip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9B70AFD-E4BD-47AB-84AC-D27417A1FA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352" y="2834808"/>
                <a:ext cx="7505700" cy="584200"/>
              </a:xfrm>
              <a:custGeom>
                <a:avLst/>
                <a:gdLst>
                  <a:gd name="connsiteX0" fmla="*/ 0 w 7505700"/>
                  <a:gd name="connsiteY0" fmla="*/ 0 h 584200"/>
                  <a:gd name="connsiteX1" fmla="*/ 682336 w 7505700"/>
                  <a:gd name="connsiteY1" fmla="*/ 0 h 584200"/>
                  <a:gd name="connsiteX2" fmla="*/ 1364673 w 7505700"/>
                  <a:gd name="connsiteY2" fmla="*/ 0 h 584200"/>
                  <a:gd name="connsiteX3" fmla="*/ 2197123 w 7505700"/>
                  <a:gd name="connsiteY3" fmla="*/ 0 h 584200"/>
                  <a:gd name="connsiteX4" fmla="*/ 3029573 w 7505700"/>
                  <a:gd name="connsiteY4" fmla="*/ 0 h 584200"/>
                  <a:gd name="connsiteX5" fmla="*/ 3786967 w 7505700"/>
                  <a:gd name="connsiteY5" fmla="*/ 0 h 584200"/>
                  <a:gd name="connsiteX6" fmla="*/ 4244132 w 7505700"/>
                  <a:gd name="connsiteY6" fmla="*/ 0 h 584200"/>
                  <a:gd name="connsiteX7" fmla="*/ 5001526 w 7505700"/>
                  <a:gd name="connsiteY7" fmla="*/ 0 h 584200"/>
                  <a:gd name="connsiteX8" fmla="*/ 5533748 w 7505700"/>
                  <a:gd name="connsiteY8" fmla="*/ 0 h 584200"/>
                  <a:gd name="connsiteX9" fmla="*/ 6065970 w 7505700"/>
                  <a:gd name="connsiteY9" fmla="*/ 0 h 584200"/>
                  <a:gd name="connsiteX10" fmla="*/ 6673250 w 7505700"/>
                  <a:gd name="connsiteY10" fmla="*/ 0 h 584200"/>
                  <a:gd name="connsiteX11" fmla="*/ 7505700 w 7505700"/>
                  <a:gd name="connsiteY11" fmla="*/ 0 h 584200"/>
                  <a:gd name="connsiteX12" fmla="*/ 7505700 w 7505700"/>
                  <a:gd name="connsiteY12" fmla="*/ 584200 h 584200"/>
                  <a:gd name="connsiteX13" fmla="*/ 6898421 w 7505700"/>
                  <a:gd name="connsiteY13" fmla="*/ 584200 h 584200"/>
                  <a:gd name="connsiteX14" fmla="*/ 6216084 w 7505700"/>
                  <a:gd name="connsiteY14" fmla="*/ 584200 h 584200"/>
                  <a:gd name="connsiteX15" fmla="*/ 5683862 w 7505700"/>
                  <a:gd name="connsiteY15" fmla="*/ 584200 h 584200"/>
                  <a:gd name="connsiteX16" fmla="*/ 4851412 w 7505700"/>
                  <a:gd name="connsiteY16" fmla="*/ 584200 h 584200"/>
                  <a:gd name="connsiteX17" fmla="*/ 4394246 w 7505700"/>
                  <a:gd name="connsiteY17" fmla="*/ 584200 h 584200"/>
                  <a:gd name="connsiteX18" fmla="*/ 3636853 w 7505700"/>
                  <a:gd name="connsiteY18" fmla="*/ 584200 h 584200"/>
                  <a:gd name="connsiteX19" fmla="*/ 3104630 w 7505700"/>
                  <a:gd name="connsiteY19" fmla="*/ 584200 h 584200"/>
                  <a:gd name="connsiteX20" fmla="*/ 2347237 w 7505700"/>
                  <a:gd name="connsiteY20" fmla="*/ 584200 h 584200"/>
                  <a:gd name="connsiteX21" fmla="*/ 1890072 w 7505700"/>
                  <a:gd name="connsiteY21" fmla="*/ 584200 h 584200"/>
                  <a:gd name="connsiteX22" fmla="*/ 1132678 w 7505700"/>
                  <a:gd name="connsiteY22" fmla="*/ 584200 h 584200"/>
                  <a:gd name="connsiteX23" fmla="*/ 600456 w 7505700"/>
                  <a:gd name="connsiteY23" fmla="*/ 584200 h 584200"/>
                  <a:gd name="connsiteX24" fmla="*/ 0 w 7505700"/>
                  <a:gd name="connsiteY24" fmla="*/ 584200 h 584200"/>
                  <a:gd name="connsiteX25" fmla="*/ 0 w 7505700"/>
                  <a:gd name="connsiteY25" fmla="*/ 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05700" h="584200" extrusionOk="0">
                    <a:moveTo>
                      <a:pt x="0" y="0"/>
                    </a:moveTo>
                    <a:cubicBezTo>
                      <a:pt x="315184" y="22501"/>
                      <a:pt x="414236" y="3853"/>
                      <a:pt x="682336" y="0"/>
                    </a:cubicBezTo>
                    <a:cubicBezTo>
                      <a:pt x="950436" y="-3853"/>
                      <a:pt x="1209469" y="21768"/>
                      <a:pt x="1364673" y="0"/>
                    </a:cubicBezTo>
                    <a:cubicBezTo>
                      <a:pt x="1519877" y="-21768"/>
                      <a:pt x="1835188" y="-31630"/>
                      <a:pt x="2197123" y="0"/>
                    </a:cubicBezTo>
                    <a:cubicBezTo>
                      <a:pt x="2559058" y="31630"/>
                      <a:pt x="2830237" y="23775"/>
                      <a:pt x="3029573" y="0"/>
                    </a:cubicBezTo>
                    <a:cubicBezTo>
                      <a:pt x="3228909" y="-23775"/>
                      <a:pt x="3468682" y="-14436"/>
                      <a:pt x="3786967" y="0"/>
                    </a:cubicBezTo>
                    <a:cubicBezTo>
                      <a:pt x="4105252" y="14436"/>
                      <a:pt x="4089914" y="-12500"/>
                      <a:pt x="4244132" y="0"/>
                    </a:cubicBezTo>
                    <a:cubicBezTo>
                      <a:pt x="4398351" y="12500"/>
                      <a:pt x="4726274" y="-12419"/>
                      <a:pt x="5001526" y="0"/>
                    </a:cubicBezTo>
                    <a:cubicBezTo>
                      <a:pt x="5276778" y="12419"/>
                      <a:pt x="5390860" y="-14494"/>
                      <a:pt x="5533748" y="0"/>
                    </a:cubicBezTo>
                    <a:cubicBezTo>
                      <a:pt x="5676636" y="14494"/>
                      <a:pt x="5870091" y="-22974"/>
                      <a:pt x="6065970" y="0"/>
                    </a:cubicBezTo>
                    <a:cubicBezTo>
                      <a:pt x="6261849" y="22974"/>
                      <a:pt x="6449469" y="21770"/>
                      <a:pt x="6673250" y="0"/>
                    </a:cubicBezTo>
                    <a:cubicBezTo>
                      <a:pt x="6897031" y="-21770"/>
                      <a:pt x="7119109" y="-6376"/>
                      <a:pt x="7505700" y="0"/>
                    </a:cubicBezTo>
                    <a:cubicBezTo>
                      <a:pt x="7478781" y="271895"/>
                      <a:pt x="7519960" y="322686"/>
                      <a:pt x="7505700" y="584200"/>
                    </a:cubicBezTo>
                    <a:cubicBezTo>
                      <a:pt x="7330838" y="595425"/>
                      <a:pt x="7075535" y="587610"/>
                      <a:pt x="6898421" y="584200"/>
                    </a:cubicBezTo>
                    <a:cubicBezTo>
                      <a:pt x="6721307" y="580790"/>
                      <a:pt x="6458672" y="600409"/>
                      <a:pt x="6216084" y="584200"/>
                    </a:cubicBezTo>
                    <a:cubicBezTo>
                      <a:pt x="5973496" y="567991"/>
                      <a:pt x="5836256" y="568124"/>
                      <a:pt x="5683862" y="584200"/>
                    </a:cubicBezTo>
                    <a:cubicBezTo>
                      <a:pt x="5531468" y="600276"/>
                      <a:pt x="5083772" y="545178"/>
                      <a:pt x="4851412" y="584200"/>
                    </a:cubicBezTo>
                    <a:cubicBezTo>
                      <a:pt x="4619052" y="623223"/>
                      <a:pt x="4599356" y="588174"/>
                      <a:pt x="4394246" y="584200"/>
                    </a:cubicBezTo>
                    <a:cubicBezTo>
                      <a:pt x="4189136" y="580226"/>
                      <a:pt x="3830609" y="619857"/>
                      <a:pt x="3636853" y="584200"/>
                    </a:cubicBezTo>
                    <a:cubicBezTo>
                      <a:pt x="3443097" y="548543"/>
                      <a:pt x="3330426" y="605728"/>
                      <a:pt x="3104630" y="584200"/>
                    </a:cubicBezTo>
                    <a:cubicBezTo>
                      <a:pt x="2878834" y="562672"/>
                      <a:pt x="2530047" y="562338"/>
                      <a:pt x="2347237" y="584200"/>
                    </a:cubicBezTo>
                    <a:cubicBezTo>
                      <a:pt x="2164427" y="606062"/>
                      <a:pt x="2014676" y="599668"/>
                      <a:pt x="1890072" y="584200"/>
                    </a:cubicBezTo>
                    <a:cubicBezTo>
                      <a:pt x="1765468" y="568732"/>
                      <a:pt x="1505909" y="601323"/>
                      <a:pt x="1132678" y="584200"/>
                    </a:cubicBezTo>
                    <a:cubicBezTo>
                      <a:pt x="759447" y="567077"/>
                      <a:pt x="790525" y="576405"/>
                      <a:pt x="600456" y="584200"/>
                    </a:cubicBezTo>
                    <a:cubicBezTo>
                      <a:pt x="410387" y="591995"/>
                      <a:pt x="299841" y="589382"/>
                      <a:pt x="0" y="584200"/>
                    </a:cubicBezTo>
                    <a:cubicBezTo>
                      <a:pt x="-20879" y="442653"/>
                      <a:pt x="-10406" y="154030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sz="2800" kern="0" dirty="0"/>
                  <a:t>: the state-value function for policy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kern="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9B70AFD-E4BD-47AB-84AC-D27417A1F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352" y="2834808"/>
                <a:ext cx="7505700" cy="584200"/>
              </a:xfrm>
              <a:prstGeom prst="rect">
                <a:avLst/>
              </a:prstGeom>
              <a:blipFill>
                <a:blip r:embed="rId3"/>
                <a:stretch>
                  <a:fillRect t="-3810" b="-1333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7505700"/>
                          <a:gd name="connsiteY0" fmla="*/ 0 h 584200"/>
                          <a:gd name="connsiteX1" fmla="*/ 682336 w 7505700"/>
                          <a:gd name="connsiteY1" fmla="*/ 0 h 584200"/>
                          <a:gd name="connsiteX2" fmla="*/ 1364673 w 7505700"/>
                          <a:gd name="connsiteY2" fmla="*/ 0 h 584200"/>
                          <a:gd name="connsiteX3" fmla="*/ 2197123 w 7505700"/>
                          <a:gd name="connsiteY3" fmla="*/ 0 h 584200"/>
                          <a:gd name="connsiteX4" fmla="*/ 3029573 w 7505700"/>
                          <a:gd name="connsiteY4" fmla="*/ 0 h 584200"/>
                          <a:gd name="connsiteX5" fmla="*/ 3786967 w 7505700"/>
                          <a:gd name="connsiteY5" fmla="*/ 0 h 584200"/>
                          <a:gd name="connsiteX6" fmla="*/ 4244132 w 7505700"/>
                          <a:gd name="connsiteY6" fmla="*/ 0 h 584200"/>
                          <a:gd name="connsiteX7" fmla="*/ 5001526 w 7505700"/>
                          <a:gd name="connsiteY7" fmla="*/ 0 h 584200"/>
                          <a:gd name="connsiteX8" fmla="*/ 5533748 w 7505700"/>
                          <a:gd name="connsiteY8" fmla="*/ 0 h 584200"/>
                          <a:gd name="connsiteX9" fmla="*/ 6065970 w 7505700"/>
                          <a:gd name="connsiteY9" fmla="*/ 0 h 584200"/>
                          <a:gd name="connsiteX10" fmla="*/ 6673250 w 7505700"/>
                          <a:gd name="connsiteY10" fmla="*/ 0 h 584200"/>
                          <a:gd name="connsiteX11" fmla="*/ 7505700 w 7505700"/>
                          <a:gd name="connsiteY11" fmla="*/ 0 h 584200"/>
                          <a:gd name="connsiteX12" fmla="*/ 7505700 w 7505700"/>
                          <a:gd name="connsiteY12" fmla="*/ 584200 h 584200"/>
                          <a:gd name="connsiteX13" fmla="*/ 6898421 w 7505700"/>
                          <a:gd name="connsiteY13" fmla="*/ 584200 h 584200"/>
                          <a:gd name="connsiteX14" fmla="*/ 6216084 w 7505700"/>
                          <a:gd name="connsiteY14" fmla="*/ 584200 h 584200"/>
                          <a:gd name="connsiteX15" fmla="*/ 5683862 w 7505700"/>
                          <a:gd name="connsiteY15" fmla="*/ 584200 h 584200"/>
                          <a:gd name="connsiteX16" fmla="*/ 4851412 w 7505700"/>
                          <a:gd name="connsiteY16" fmla="*/ 584200 h 584200"/>
                          <a:gd name="connsiteX17" fmla="*/ 4394246 w 7505700"/>
                          <a:gd name="connsiteY17" fmla="*/ 584200 h 584200"/>
                          <a:gd name="connsiteX18" fmla="*/ 3636853 w 7505700"/>
                          <a:gd name="connsiteY18" fmla="*/ 584200 h 584200"/>
                          <a:gd name="connsiteX19" fmla="*/ 3104630 w 7505700"/>
                          <a:gd name="connsiteY19" fmla="*/ 584200 h 584200"/>
                          <a:gd name="connsiteX20" fmla="*/ 2347237 w 7505700"/>
                          <a:gd name="connsiteY20" fmla="*/ 584200 h 584200"/>
                          <a:gd name="connsiteX21" fmla="*/ 1890072 w 7505700"/>
                          <a:gd name="connsiteY21" fmla="*/ 584200 h 584200"/>
                          <a:gd name="connsiteX22" fmla="*/ 1132678 w 7505700"/>
                          <a:gd name="connsiteY22" fmla="*/ 584200 h 584200"/>
                          <a:gd name="connsiteX23" fmla="*/ 600456 w 7505700"/>
                          <a:gd name="connsiteY23" fmla="*/ 584200 h 584200"/>
                          <a:gd name="connsiteX24" fmla="*/ 0 w 7505700"/>
                          <a:gd name="connsiteY24" fmla="*/ 584200 h 584200"/>
                          <a:gd name="connsiteX25" fmla="*/ 0 w 7505700"/>
                          <a:gd name="connsiteY25" fmla="*/ 0 h 584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7505700" h="584200" extrusionOk="0">
                            <a:moveTo>
                              <a:pt x="0" y="0"/>
                            </a:moveTo>
                            <a:cubicBezTo>
                              <a:pt x="315184" y="22501"/>
                              <a:pt x="414236" y="3853"/>
                              <a:pt x="682336" y="0"/>
                            </a:cubicBezTo>
                            <a:cubicBezTo>
                              <a:pt x="950436" y="-3853"/>
                              <a:pt x="1209469" y="21768"/>
                              <a:pt x="1364673" y="0"/>
                            </a:cubicBezTo>
                            <a:cubicBezTo>
                              <a:pt x="1519877" y="-21768"/>
                              <a:pt x="1835188" y="-31630"/>
                              <a:pt x="2197123" y="0"/>
                            </a:cubicBezTo>
                            <a:cubicBezTo>
                              <a:pt x="2559058" y="31630"/>
                              <a:pt x="2830237" y="23775"/>
                              <a:pt x="3029573" y="0"/>
                            </a:cubicBezTo>
                            <a:cubicBezTo>
                              <a:pt x="3228909" y="-23775"/>
                              <a:pt x="3468682" y="-14436"/>
                              <a:pt x="3786967" y="0"/>
                            </a:cubicBezTo>
                            <a:cubicBezTo>
                              <a:pt x="4105252" y="14436"/>
                              <a:pt x="4089914" y="-12500"/>
                              <a:pt x="4244132" y="0"/>
                            </a:cubicBezTo>
                            <a:cubicBezTo>
                              <a:pt x="4398351" y="12500"/>
                              <a:pt x="4726274" y="-12419"/>
                              <a:pt x="5001526" y="0"/>
                            </a:cubicBezTo>
                            <a:cubicBezTo>
                              <a:pt x="5276778" y="12419"/>
                              <a:pt x="5390860" y="-14494"/>
                              <a:pt x="5533748" y="0"/>
                            </a:cubicBezTo>
                            <a:cubicBezTo>
                              <a:pt x="5676636" y="14494"/>
                              <a:pt x="5870091" y="-22974"/>
                              <a:pt x="6065970" y="0"/>
                            </a:cubicBezTo>
                            <a:cubicBezTo>
                              <a:pt x="6261849" y="22974"/>
                              <a:pt x="6449469" y="21770"/>
                              <a:pt x="6673250" y="0"/>
                            </a:cubicBezTo>
                            <a:cubicBezTo>
                              <a:pt x="6897031" y="-21770"/>
                              <a:pt x="7119109" y="-6376"/>
                              <a:pt x="7505700" y="0"/>
                            </a:cubicBezTo>
                            <a:cubicBezTo>
                              <a:pt x="7478781" y="271895"/>
                              <a:pt x="7519960" y="322686"/>
                              <a:pt x="7505700" y="584200"/>
                            </a:cubicBezTo>
                            <a:cubicBezTo>
                              <a:pt x="7330838" y="595425"/>
                              <a:pt x="7075535" y="587610"/>
                              <a:pt x="6898421" y="584200"/>
                            </a:cubicBezTo>
                            <a:cubicBezTo>
                              <a:pt x="6721307" y="580790"/>
                              <a:pt x="6458672" y="600409"/>
                              <a:pt x="6216084" y="584200"/>
                            </a:cubicBezTo>
                            <a:cubicBezTo>
                              <a:pt x="5973496" y="567991"/>
                              <a:pt x="5836256" y="568124"/>
                              <a:pt x="5683862" y="584200"/>
                            </a:cubicBezTo>
                            <a:cubicBezTo>
                              <a:pt x="5531468" y="600276"/>
                              <a:pt x="5083772" y="545178"/>
                              <a:pt x="4851412" y="584200"/>
                            </a:cubicBezTo>
                            <a:cubicBezTo>
                              <a:pt x="4619052" y="623223"/>
                              <a:pt x="4599356" y="588174"/>
                              <a:pt x="4394246" y="584200"/>
                            </a:cubicBezTo>
                            <a:cubicBezTo>
                              <a:pt x="4189136" y="580226"/>
                              <a:pt x="3830609" y="619857"/>
                              <a:pt x="3636853" y="584200"/>
                            </a:cubicBezTo>
                            <a:cubicBezTo>
                              <a:pt x="3443097" y="548543"/>
                              <a:pt x="3330426" y="605728"/>
                              <a:pt x="3104630" y="584200"/>
                            </a:cubicBezTo>
                            <a:cubicBezTo>
                              <a:pt x="2878834" y="562672"/>
                              <a:pt x="2530047" y="562338"/>
                              <a:pt x="2347237" y="584200"/>
                            </a:cubicBezTo>
                            <a:cubicBezTo>
                              <a:pt x="2164427" y="606062"/>
                              <a:pt x="2014676" y="599668"/>
                              <a:pt x="1890072" y="584200"/>
                            </a:cubicBezTo>
                            <a:cubicBezTo>
                              <a:pt x="1765468" y="568732"/>
                              <a:pt x="1505909" y="601323"/>
                              <a:pt x="1132678" y="584200"/>
                            </a:cubicBezTo>
                            <a:cubicBezTo>
                              <a:pt x="759447" y="567077"/>
                              <a:pt x="790525" y="576405"/>
                              <a:pt x="600456" y="584200"/>
                            </a:cubicBezTo>
                            <a:cubicBezTo>
                              <a:pt x="410387" y="591995"/>
                              <a:pt x="299841" y="589382"/>
                              <a:pt x="0" y="584200"/>
                            </a:cubicBezTo>
                            <a:cubicBezTo>
                              <a:pt x="-20879" y="442653"/>
                              <a:pt x="-10406" y="15403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EE07862-A15F-482B-8B91-5341B6DFFD8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5059" y="4546924"/>
                <a:ext cx="8534400" cy="1143000"/>
              </a:xfrm>
              <a:custGeom>
                <a:avLst/>
                <a:gdLst>
                  <a:gd name="connsiteX0" fmla="*/ 0 w 8534400"/>
                  <a:gd name="connsiteY0" fmla="*/ 0 h 1143000"/>
                  <a:gd name="connsiteX1" fmla="*/ 656492 w 8534400"/>
                  <a:gd name="connsiteY1" fmla="*/ 0 h 1143000"/>
                  <a:gd name="connsiteX2" fmla="*/ 1312985 w 8534400"/>
                  <a:gd name="connsiteY2" fmla="*/ 0 h 1143000"/>
                  <a:gd name="connsiteX3" fmla="*/ 2140165 w 8534400"/>
                  <a:gd name="connsiteY3" fmla="*/ 0 h 1143000"/>
                  <a:gd name="connsiteX4" fmla="*/ 2967345 w 8534400"/>
                  <a:gd name="connsiteY4" fmla="*/ 0 h 1143000"/>
                  <a:gd name="connsiteX5" fmla="*/ 3709182 w 8534400"/>
                  <a:gd name="connsiteY5" fmla="*/ 0 h 1143000"/>
                  <a:gd name="connsiteX6" fmla="*/ 4109642 w 8534400"/>
                  <a:gd name="connsiteY6" fmla="*/ 0 h 1143000"/>
                  <a:gd name="connsiteX7" fmla="*/ 4851478 w 8534400"/>
                  <a:gd name="connsiteY7" fmla="*/ 0 h 1143000"/>
                  <a:gd name="connsiteX8" fmla="*/ 5337282 w 8534400"/>
                  <a:gd name="connsiteY8" fmla="*/ 0 h 1143000"/>
                  <a:gd name="connsiteX9" fmla="*/ 5823087 w 8534400"/>
                  <a:gd name="connsiteY9" fmla="*/ 0 h 1143000"/>
                  <a:gd name="connsiteX10" fmla="*/ 6394235 w 8534400"/>
                  <a:gd name="connsiteY10" fmla="*/ 0 h 1143000"/>
                  <a:gd name="connsiteX11" fmla="*/ 7050727 w 8534400"/>
                  <a:gd name="connsiteY11" fmla="*/ 0 h 1143000"/>
                  <a:gd name="connsiteX12" fmla="*/ 7792564 w 8534400"/>
                  <a:gd name="connsiteY12" fmla="*/ 0 h 1143000"/>
                  <a:gd name="connsiteX13" fmla="*/ 8534400 w 8534400"/>
                  <a:gd name="connsiteY13" fmla="*/ 0 h 1143000"/>
                  <a:gd name="connsiteX14" fmla="*/ 8534400 w 8534400"/>
                  <a:gd name="connsiteY14" fmla="*/ 537210 h 1143000"/>
                  <a:gd name="connsiteX15" fmla="*/ 8534400 w 8534400"/>
                  <a:gd name="connsiteY15" fmla="*/ 1143000 h 1143000"/>
                  <a:gd name="connsiteX16" fmla="*/ 7963252 w 8534400"/>
                  <a:gd name="connsiteY16" fmla="*/ 1143000 h 1143000"/>
                  <a:gd name="connsiteX17" fmla="*/ 7562791 w 8534400"/>
                  <a:gd name="connsiteY17" fmla="*/ 1143000 h 1143000"/>
                  <a:gd name="connsiteX18" fmla="*/ 6820955 w 8534400"/>
                  <a:gd name="connsiteY18" fmla="*/ 1143000 h 1143000"/>
                  <a:gd name="connsiteX19" fmla="*/ 6335151 w 8534400"/>
                  <a:gd name="connsiteY19" fmla="*/ 1143000 h 1143000"/>
                  <a:gd name="connsiteX20" fmla="*/ 5593314 w 8534400"/>
                  <a:gd name="connsiteY20" fmla="*/ 1143000 h 1143000"/>
                  <a:gd name="connsiteX21" fmla="*/ 5192854 w 8534400"/>
                  <a:gd name="connsiteY21" fmla="*/ 1143000 h 1143000"/>
                  <a:gd name="connsiteX22" fmla="*/ 4451018 w 8534400"/>
                  <a:gd name="connsiteY22" fmla="*/ 1143000 h 1143000"/>
                  <a:gd name="connsiteX23" fmla="*/ 3965214 w 8534400"/>
                  <a:gd name="connsiteY23" fmla="*/ 1143000 h 1143000"/>
                  <a:gd name="connsiteX24" fmla="*/ 3394065 w 8534400"/>
                  <a:gd name="connsiteY24" fmla="*/ 1143000 h 1143000"/>
                  <a:gd name="connsiteX25" fmla="*/ 2566885 w 8534400"/>
                  <a:gd name="connsiteY25" fmla="*/ 1143000 h 1143000"/>
                  <a:gd name="connsiteX26" fmla="*/ 2166425 w 8534400"/>
                  <a:gd name="connsiteY26" fmla="*/ 1143000 h 1143000"/>
                  <a:gd name="connsiteX27" fmla="*/ 1339244 w 8534400"/>
                  <a:gd name="connsiteY27" fmla="*/ 1143000 h 1143000"/>
                  <a:gd name="connsiteX28" fmla="*/ 0 w 8534400"/>
                  <a:gd name="connsiteY28" fmla="*/ 1143000 h 1143000"/>
                  <a:gd name="connsiteX29" fmla="*/ 0 w 8534400"/>
                  <a:gd name="connsiteY29" fmla="*/ 605790 h 1143000"/>
                  <a:gd name="connsiteX30" fmla="*/ 0 w 8534400"/>
                  <a:gd name="connsiteY30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534400" h="1143000" extrusionOk="0">
                    <a:moveTo>
                      <a:pt x="0" y="0"/>
                    </a:moveTo>
                    <a:cubicBezTo>
                      <a:pt x="138193" y="20132"/>
                      <a:pt x="485562" y="-10283"/>
                      <a:pt x="656492" y="0"/>
                    </a:cubicBezTo>
                    <a:cubicBezTo>
                      <a:pt x="827422" y="10283"/>
                      <a:pt x="1168236" y="-7069"/>
                      <a:pt x="1312985" y="0"/>
                    </a:cubicBezTo>
                    <a:cubicBezTo>
                      <a:pt x="1457734" y="7069"/>
                      <a:pt x="1824761" y="15017"/>
                      <a:pt x="2140165" y="0"/>
                    </a:cubicBezTo>
                    <a:cubicBezTo>
                      <a:pt x="2455569" y="-15017"/>
                      <a:pt x="2667383" y="-15700"/>
                      <a:pt x="2967345" y="0"/>
                    </a:cubicBezTo>
                    <a:cubicBezTo>
                      <a:pt x="3267307" y="15700"/>
                      <a:pt x="3460595" y="10703"/>
                      <a:pt x="3709182" y="0"/>
                    </a:cubicBezTo>
                    <a:cubicBezTo>
                      <a:pt x="3957769" y="-10703"/>
                      <a:pt x="3939689" y="-15632"/>
                      <a:pt x="4109642" y="0"/>
                    </a:cubicBezTo>
                    <a:cubicBezTo>
                      <a:pt x="4279595" y="15632"/>
                      <a:pt x="4633211" y="-15576"/>
                      <a:pt x="4851478" y="0"/>
                    </a:cubicBezTo>
                    <a:cubicBezTo>
                      <a:pt x="5069745" y="15576"/>
                      <a:pt x="5101038" y="-1011"/>
                      <a:pt x="5337282" y="0"/>
                    </a:cubicBezTo>
                    <a:cubicBezTo>
                      <a:pt x="5573526" y="1011"/>
                      <a:pt x="5669345" y="-19302"/>
                      <a:pt x="5823087" y="0"/>
                    </a:cubicBezTo>
                    <a:cubicBezTo>
                      <a:pt x="5976829" y="19302"/>
                      <a:pt x="6179858" y="-24251"/>
                      <a:pt x="6394235" y="0"/>
                    </a:cubicBezTo>
                    <a:cubicBezTo>
                      <a:pt x="6608612" y="24251"/>
                      <a:pt x="6747256" y="30545"/>
                      <a:pt x="7050727" y="0"/>
                    </a:cubicBezTo>
                    <a:cubicBezTo>
                      <a:pt x="7354198" y="-30545"/>
                      <a:pt x="7428239" y="2381"/>
                      <a:pt x="7792564" y="0"/>
                    </a:cubicBezTo>
                    <a:cubicBezTo>
                      <a:pt x="8156889" y="-2381"/>
                      <a:pt x="8256728" y="-25722"/>
                      <a:pt x="8534400" y="0"/>
                    </a:cubicBezTo>
                    <a:cubicBezTo>
                      <a:pt x="8514399" y="235583"/>
                      <a:pt x="8525198" y="308004"/>
                      <a:pt x="8534400" y="537210"/>
                    </a:cubicBezTo>
                    <a:cubicBezTo>
                      <a:pt x="8543603" y="766416"/>
                      <a:pt x="8513932" y="847159"/>
                      <a:pt x="8534400" y="1143000"/>
                    </a:cubicBezTo>
                    <a:cubicBezTo>
                      <a:pt x="8322895" y="1119764"/>
                      <a:pt x="8140767" y="1165865"/>
                      <a:pt x="7963252" y="1143000"/>
                    </a:cubicBezTo>
                    <a:cubicBezTo>
                      <a:pt x="7785737" y="1120135"/>
                      <a:pt x="7711236" y="1151619"/>
                      <a:pt x="7562791" y="1143000"/>
                    </a:cubicBezTo>
                    <a:cubicBezTo>
                      <a:pt x="7414346" y="1134381"/>
                      <a:pt x="6987928" y="1147165"/>
                      <a:pt x="6820955" y="1143000"/>
                    </a:cubicBezTo>
                    <a:cubicBezTo>
                      <a:pt x="6653982" y="1138835"/>
                      <a:pt x="6460584" y="1131760"/>
                      <a:pt x="6335151" y="1143000"/>
                    </a:cubicBezTo>
                    <a:cubicBezTo>
                      <a:pt x="6209718" y="1154240"/>
                      <a:pt x="5755562" y="1166331"/>
                      <a:pt x="5593314" y="1143000"/>
                    </a:cubicBezTo>
                    <a:cubicBezTo>
                      <a:pt x="5431066" y="1119669"/>
                      <a:pt x="5287319" y="1159526"/>
                      <a:pt x="5192854" y="1143000"/>
                    </a:cubicBezTo>
                    <a:cubicBezTo>
                      <a:pt x="5098389" y="1126474"/>
                      <a:pt x="4627570" y="1146930"/>
                      <a:pt x="4451018" y="1143000"/>
                    </a:cubicBezTo>
                    <a:cubicBezTo>
                      <a:pt x="4274466" y="1139070"/>
                      <a:pt x="4178097" y="1149110"/>
                      <a:pt x="3965214" y="1143000"/>
                    </a:cubicBezTo>
                    <a:cubicBezTo>
                      <a:pt x="3752331" y="1136890"/>
                      <a:pt x="3634396" y="1125067"/>
                      <a:pt x="3394065" y="1143000"/>
                    </a:cubicBezTo>
                    <a:cubicBezTo>
                      <a:pt x="3153734" y="1160933"/>
                      <a:pt x="2814111" y="1139076"/>
                      <a:pt x="2566885" y="1143000"/>
                    </a:cubicBezTo>
                    <a:cubicBezTo>
                      <a:pt x="2319659" y="1146924"/>
                      <a:pt x="2331242" y="1137343"/>
                      <a:pt x="2166425" y="1143000"/>
                    </a:cubicBezTo>
                    <a:cubicBezTo>
                      <a:pt x="2001608" y="1148657"/>
                      <a:pt x="1619016" y="1124177"/>
                      <a:pt x="1339244" y="1143000"/>
                    </a:cubicBezTo>
                    <a:cubicBezTo>
                      <a:pt x="1059472" y="1161823"/>
                      <a:pt x="575390" y="1102101"/>
                      <a:pt x="0" y="1143000"/>
                    </a:cubicBezTo>
                    <a:cubicBezTo>
                      <a:pt x="-5413" y="983834"/>
                      <a:pt x="-2032" y="864163"/>
                      <a:pt x="0" y="605790"/>
                    </a:cubicBezTo>
                    <a:cubicBezTo>
                      <a:pt x="2032" y="347417"/>
                      <a:pt x="17377" y="176752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8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sz="28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800" kern="0" dirty="0"/>
                  <a:t>: the </a:t>
                </a:r>
                <a:r>
                  <a:rPr lang="en-US" sz="2800" kern="0" dirty="0">
                    <a:solidFill>
                      <a:srgbClr val="FF0000"/>
                    </a:solidFill>
                  </a:rPr>
                  <a:t>expected utility</a:t>
                </a:r>
                <a:r>
                  <a:rPr lang="en-US" sz="2800" kern="0" dirty="0"/>
                  <a:t> obtained by starting from state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800" kern="0" dirty="0"/>
                  <a:t>, taking action </a:t>
                </a:r>
                <a14:m>
                  <m:oMath xmlns:m="http://schemas.openxmlformats.org/officeDocument/2006/math"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800" kern="0" dirty="0"/>
                  <a:t>, and then following policy </a:t>
                </a:r>
                <a14:m>
                  <m:oMath xmlns:m="http://schemas.openxmlformats.org/officeDocument/2006/math"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kern="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EE07862-A15F-482B-8B91-5341B6DF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059" y="4546924"/>
                <a:ext cx="8534400" cy="1143000"/>
              </a:xfrm>
              <a:prstGeom prst="rect">
                <a:avLst/>
              </a:prstGeom>
              <a:blipFill>
                <a:blip r:embed="rId4"/>
                <a:stretch>
                  <a:fillRect t="-3077" r="-28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8534400"/>
                          <a:gd name="connsiteY0" fmla="*/ 0 h 1143000"/>
                          <a:gd name="connsiteX1" fmla="*/ 656492 w 8534400"/>
                          <a:gd name="connsiteY1" fmla="*/ 0 h 1143000"/>
                          <a:gd name="connsiteX2" fmla="*/ 1312985 w 8534400"/>
                          <a:gd name="connsiteY2" fmla="*/ 0 h 1143000"/>
                          <a:gd name="connsiteX3" fmla="*/ 2140165 w 8534400"/>
                          <a:gd name="connsiteY3" fmla="*/ 0 h 1143000"/>
                          <a:gd name="connsiteX4" fmla="*/ 2967345 w 8534400"/>
                          <a:gd name="connsiteY4" fmla="*/ 0 h 1143000"/>
                          <a:gd name="connsiteX5" fmla="*/ 3709182 w 8534400"/>
                          <a:gd name="connsiteY5" fmla="*/ 0 h 1143000"/>
                          <a:gd name="connsiteX6" fmla="*/ 4109642 w 8534400"/>
                          <a:gd name="connsiteY6" fmla="*/ 0 h 1143000"/>
                          <a:gd name="connsiteX7" fmla="*/ 4851478 w 8534400"/>
                          <a:gd name="connsiteY7" fmla="*/ 0 h 1143000"/>
                          <a:gd name="connsiteX8" fmla="*/ 5337282 w 8534400"/>
                          <a:gd name="connsiteY8" fmla="*/ 0 h 1143000"/>
                          <a:gd name="connsiteX9" fmla="*/ 5823087 w 8534400"/>
                          <a:gd name="connsiteY9" fmla="*/ 0 h 1143000"/>
                          <a:gd name="connsiteX10" fmla="*/ 6394235 w 8534400"/>
                          <a:gd name="connsiteY10" fmla="*/ 0 h 1143000"/>
                          <a:gd name="connsiteX11" fmla="*/ 7050727 w 8534400"/>
                          <a:gd name="connsiteY11" fmla="*/ 0 h 1143000"/>
                          <a:gd name="connsiteX12" fmla="*/ 7792564 w 8534400"/>
                          <a:gd name="connsiteY12" fmla="*/ 0 h 1143000"/>
                          <a:gd name="connsiteX13" fmla="*/ 8534400 w 8534400"/>
                          <a:gd name="connsiteY13" fmla="*/ 0 h 1143000"/>
                          <a:gd name="connsiteX14" fmla="*/ 8534400 w 8534400"/>
                          <a:gd name="connsiteY14" fmla="*/ 537210 h 1143000"/>
                          <a:gd name="connsiteX15" fmla="*/ 8534400 w 8534400"/>
                          <a:gd name="connsiteY15" fmla="*/ 1143000 h 1143000"/>
                          <a:gd name="connsiteX16" fmla="*/ 7963252 w 8534400"/>
                          <a:gd name="connsiteY16" fmla="*/ 1143000 h 1143000"/>
                          <a:gd name="connsiteX17" fmla="*/ 7562791 w 8534400"/>
                          <a:gd name="connsiteY17" fmla="*/ 1143000 h 1143000"/>
                          <a:gd name="connsiteX18" fmla="*/ 6820955 w 8534400"/>
                          <a:gd name="connsiteY18" fmla="*/ 1143000 h 1143000"/>
                          <a:gd name="connsiteX19" fmla="*/ 6335151 w 8534400"/>
                          <a:gd name="connsiteY19" fmla="*/ 1143000 h 1143000"/>
                          <a:gd name="connsiteX20" fmla="*/ 5593314 w 8534400"/>
                          <a:gd name="connsiteY20" fmla="*/ 1143000 h 1143000"/>
                          <a:gd name="connsiteX21" fmla="*/ 5192854 w 8534400"/>
                          <a:gd name="connsiteY21" fmla="*/ 1143000 h 1143000"/>
                          <a:gd name="connsiteX22" fmla="*/ 4451018 w 8534400"/>
                          <a:gd name="connsiteY22" fmla="*/ 1143000 h 1143000"/>
                          <a:gd name="connsiteX23" fmla="*/ 3965214 w 8534400"/>
                          <a:gd name="connsiteY23" fmla="*/ 1143000 h 1143000"/>
                          <a:gd name="connsiteX24" fmla="*/ 3394065 w 8534400"/>
                          <a:gd name="connsiteY24" fmla="*/ 1143000 h 1143000"/>
                          <a:gd name="connsiteX25" fmla="*/ 2566885 w 8534400"/>
                          <a:gd name="connsiteY25" fmla="*/ 1143000 h 1143000"/>
                          <a:gd name="connsiteX26" fmla="*/ 2166425 w 8534400"/>
                          <a:gd name="connsiteY26" fmla="*/ 1143000 h 1143000"/>
                          <a:gd name="connsiteX27" fmla="*/ 1339244 w 8534400"/>
                          <a:gd name="connsiteY27" fmla="*/ 1143000 h 1143000"/>
                          <a:gd name="connsiteX28" fmla="*/ 0 w 8534400"/>
                          <a:gd name="connsiteY28" fmla="*/ 1143000 h 1143000"/>
                          <a:gd name="connsiteX29" fmla="*/ 0 w 8534400"/>
                          <a:gd name="connsiteY29" fmla="*/ 605790 h 1143000"/>
                          <a:gd name="connsiteX30" fmla="*/ 0 w 8534400"/>
                          <a:gd name="connsiteY30" fmla="*/ 0 h 1143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8534400" h="1143000" extrusionOk="0">
                            <a:moveTo>
                              <a:pt x="0" y="0"/>
                            </a:moveTo>
                            <a:cubicBezTo>
                              <a:pt x="138193" y="20132"/>
                              <a:pt x="485562" y="-10283"/>
                              <a:pt x="656492" y="0"/>
                            </a:cubicBezTo>
                            <a:cubicBezTo>
                              <a:pt x="827422" y="10283"/>
                              <a:pt x="1168236" y="-7069"/>
                              <a:pt x="1312985" y="0"/>
                            </a:cubicBezTo>
                            <a:cubicBezTo>
                              <a:pt x="1457734" y="7069"/>
                              <a:pt x="1824761" y="15017"/>
                              <a:pt x="2140165" y="0"/>
                            </a:cubicBezTo>
                            <a:cubicBezTo>
                              <a:pt x="2455569" y="-15017"/>
                              <a:pt x="2667383" y="-15700"/>
                              <a:pt x="2967345" y="0"/>
                            </a:cubicBezTo>
                            <a:cubicBezTo>
                              <a:pt x="3267307" y="15700"/>
                              <a:pt x="3460595" y="10703"/>
                              <a:pt x="3709182" y="0"/>
                            </a:cubicBezTo>
                            <a:cubicBezTo>
                              <a:pt x="3957769" y="-10703"/>
                              <a:pt x="3939689" y="-15632"/>
                              <a:pt x="4109642" y="0"/>
                            </a:cubicBezTo>
                            <a:cubicBezTo>
                              <a:pt x="4279595" y="15632"/>
                              <a:pt x="4633211" y="-15576"/>
                              <a:pt x="4851478" y="0"/>
                            </a:cubicBezTo>
                            <a:cubicBezTo>
                              <a:pt x="5069745" y="15576"/>
                              <a:pt x="5101038" y="-1011"/>
                              <a:pt x="5337282" y="0"/>
                            </a:cubicBezTo>
                            <a:cubicBezTo>
                              <a:pt x="5573526" y="1011"/>
                              <a:pt x="5669345" y="-19302"/>
                              <a:pt x="5823087" y="0"/>
                            </a:cubicBezTo>
                            <a:cubicBezTo>
                              <a:pt x="5976829" y="19302"/>
                              <a:pt x="6179858" y="-24251"/>
                              <a:pt x="6394235" y="0"/>
                            </a:cubicBezTo>
                            <a:cubicBezTo>
                              <a:pt x="6608612" y="24251"/>
                              <a:pt x="6747256" y="30545"/>
                              <a:pt x="7050727" y="0"/>
                            </a:cubicBezTo>
                            <a:cubicBezTo>
                              <a:pt x="7354198" y="-30545"/>
                              <a:pt x="7428239" y="2381"/>
                              <a:pt x="7792564" y="0"/>
                            </a:cubicBezTo>
                            <a:cubicBezTo>
                              <a:pt x="8156889" y="-2381"/>
                              <a:pt x="8256728" y="-25722"/>
                              <a:pt x="8534400" y="0"/>
                            </a:cubicBezTo>
                            <a:cubicBezTo>
                              <a:pt x="8514399" y="235583"/>
                              <a:pt x="8525198" y="308004"/>
                              <a:pt x="8534400" y="537210"/>
                            </a:cubicBezTo>
                            <a:cubicBezTo>
                              <a:pt x="8543603" y="766416"/>
                              <a:pt x="8513932" y="847159"/>
                              <a:pt x="8534400" y="1143000"/>
                            </a:cubicBezTo>
                            <a:cubicBezTo>
                              <a:pt x="8322895" y="1119764"/>
                              <a:pt x="8140767" y="1165865"/>
                              <a:pt x="7963252" y="1143000"/>
                            </a:cubicBezTo>
                            <a:cubicBezTo>
                              <a:pt x="7785737" y="1120135"/>
                              <a:pt x="7711236" y="1151619"/>
                              <a:pt x="7562791" y="1143000"/>
                            </a:cubicBezTo>
                            <a:cubicBezTo>
                              <a:pt x="7414346" y="1134381"/>
                              <a:pt x="6987928" y="1147165"/>
                              <a:pt x="6820955" y="1143000"/>
                            </a:cubicBezTo>
                            <a:cubicBezTo>
                              <a:pt x="6653982" y="1138835"/>
                              <a:pt x="6460584" y="1131760"/>
                              <a:pt x="6335151" y="1143000"/>
                            </a:cubicBezTo>
                            <a:cubicBezTo>
                              <a:pt x="6209718" y="1154240"/>
                              <a:pt x="5755562" y="1166331"/>
                              <a:pt x="5593314" y="1143000"/>
                            </a:cubicBezTo>
                            <a:cubicBezTo>
                              <a:pt x="5431066" y="1119669"/>
                              <a:pt x="5287319" y="1159526"/>
                              <a:pt x="5192854" y="1143000"/>
                            </a:cubicBezTo>
                            <a:cubicBezTo>
                              <a:pt x="5098389" y="1126474"/>
                              <a:pt x="4627570" y="1146930"/>
                              <a:pt x="4451018" y="1143000"/>
                            </a:cubicBezTo>
                            <a:cubicBezTo>
                              <a:pt x="4274466" y="1139070"/>
                              <a:pt x="4178097" y="1149110"/>
                              <a:pt x="3965214" y="1143000"/>
                            </a:cubicBezTo>
                            <a:cubicBezTo>
                              <a:pt x="3752331" y="1136890"/>
                              <a:pt x="3634396" y="1125067"/>
                              <a:pt x="3394065" y="1143000"/>
                            </a:cubicBezTo>
                            <a:cubicBezTo>
                              <a:pt x="3153734" y="1160933"/>
                              <a:pt x="2814111" y="1139076"/>
                              <a:pt x="2566885" y="1143000"/>
                            </a:cubicBezTo>
                            <a:cubicBezTo>
                              <a:pt x="2319659" y="1146924"/>
                              <a:pt x="2331242" y="1137343"/>
                              <a:pt x="2166425" y="1143000"/>
                            </a:cubicBezTo>
                            <a:cubicBezTo>
                              <a:pt x="2001608" y="1148657"/>
                              <a:pt x="1619016" y="1124177"/>
                              <a:pt x="1339244" y="1143000"/>
                            </a:cubicBezTo>
                            <a:cubicBezTo>
                              <a:pt x="1059472" y="1161823"/>
                              <a:pt x="575390" y="1102101"/>
                              <a:pt x="0" y="1143000"/>
                            </a:cubicBezTo>
                            <a:cubicBezTo>
                              <a:pt x="-5413" y="983834"/>
                              <a:pt x="-2032" y="864163"/>
                              <a:pt x="0" y="605790"/>
                            </a:cubicBezTo>
                            <a:cubicBezTo>
                              <a:pt x="2032" y="347417"/>
                              <a:pt x="17377" y="17675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69CC63-BA1A-4C9D-AA68-88B268CC9C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5059" y="6032100"/>
                <a:ext cx="7505700" cy="521100"/>
              </a:xfrm>
              <a:custGeom>
                <a:avLst/>
                <a:gdLst>
                  <a:gd name="connsiteX0" fmla="*/ 0 w 7505700"/>
                  <a:gd name="connsiteY0" fmla="*/ 0 h 521100"/>
                  <a:gd name="connsiteX1" fmla="*/ 682336 w 7505700"/>
                  <a:gd name="connsiteY1" fmla="*/ 0 h 521100"/>
                  <a:gd name="connsiteX2" fmla="*/ 1364673 w 7505700"/>
                  <a:gd name="connsiteY2" fmla="*/ 0 h 521100"/>
                  <a:gd name="connsiteX3" fmla="*/ 2197123 w 7505700"/>
                  <a:gd name="connsiteY3" fmla="*/ 0 h 521100"/>
                  <a:gd name="connsiteX4" fmla="*/ 3029573 w 7505700"/>
                  <a:gd name="connsiteY4" fmla="*/ 0 h 521100"/>
                  <a:gd name="connsiteX5" fmla="*/ 3786967 w 7505700"/>
                  <a:gd name="connsiteY5" fmla="*/ 0 h 521100"/>
                  <a:gd name="connsiteX6" fmla="*/ 4244132 w 7505700"/>
                  <a:gd name="connsiteY6" fmla="*/ 0 h 521100"/>
                  <a:gd name="connsiteX7" fmla="*/ 5001526 w 7505700"/>
                  <a:gd name="connsiteY7" fmla="*/ 0 h 521100"/>
                  <a:gd name="connsiteX8" fmla="*/ 5533748 w 7505700"/>
                  <a:gd name="connsiteY8" fmla="*/ 0 h 521100"/>
                  <a:gd name="connsiteX9" fmla="*/ 6065970 w 7505700"/>
                  <a:gd name="connsiteY9" fmla="*/ 0 h 521100"/>
                  <a:gd name="connsiteX10" fmla="*/ 6673250 w 7505700"/>
                  <a:gd name="connsiteY10" fmla="*/ 0 h 521100"/>
                  <a:gd name="connsiteX11" fmla="*/ 7505700 w 7505700"/>
                  <a:gd name="connsiteY11" fmla="*/ 0 h 521100"/>
                  <a:gd name="connsiteX12" fmla="*/ 7505700 w 7505700"/>
                  <a:gd name="connsiteY12" fmla="*/ 521100 h 521100"/>
                  <a:gd name="connsiteX13" fmla="*/ 6898421 w 7505700"/>
                  <a:gd name="connsiteY13" fmla="*/ 521100 h 521100"/>
                  <a:gd name="connsiteX14" fmla="*/ 6216084 w 7505700"/>
                  <a:gd name="connsiteY14" fmla="*/ 521100 h 521100"/>
                  <a:gd name="connsiteX15" fmla="*/ 5683862 w 7505700"/>
                  <a:gd name="connsiteY15" fmla="*/ 521100 h 521100"/>
                  <a:gd name="connsiteX16" fmla="*/ 4851412 w 7505700"/>
                  <a:gd name="connsiteY16" fmla="*/ 521100 h 521100"/>
                  <a:gd name="connsiteX17" fmla="*/ 4394246 w 7505700"/>
                  <a:gd name="connsiteY17" fmla="*/ 521100 h 521100"/>
                  <a:gd name="connsiteX18" fmla="*/ 3636853 w 7505700"/>
                  <a:gd name="connsiteY18" fmla="*/ 521100 h 521100"/>
                  <a:gd name="connsiteX19" fmla="*/ 3104630 w 7505700"/>
                  <a:gd name="connsiteY19" fmla="*/ 521100 h 521100"/>
                  <a:gd name="connsiteX20" fmla="*/ 2347237 w 7505700"/>
                  <a:gd name="connsiteY20" fmla="*/ 521100 h 521100"/>
                  <a:gd name="connsiteX21" fmla="*/ 1890072 w 7505700"/>
                  <a:gd name="connsiteY21" fmla="*/ 521100 h 521100"/>
                  <a:gd name="connsiteX22" fmla="*/ 1132678 w 7505700"/>
                  <a:gd name="connsiteY22" fmla="*/ 521100 h 521100"/>
                  <a:gd name="connsiteX23" fmla="*/ 600456 w 7505700"/>
                  <a:gd name="connsiteY23" fmla="*/ 521100 h 521100"/>
                  <a:gd name="connsiteX24" fmla="*/ 0 w 7505700"/>
                  <a:gd name="connsiteY24" fmla="*/ 521100 h 521100"/>
                  <a:gd name="connsiteX25" fmla="*/ 0 w 7505700"/>
                  <a:gd name="connsiteY25" fmla="*/ 0 h 52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05700" h="521100" extrusionOk="0">
                    <a:moveTo>
                      <a:pt x="0" y="0"/>
                    </a:moveTo>
                    <a:cubicBezTo>
                      <a:pt x="315184" y="22501"/>
                      <a:pt x="414236" y="3853"/>
                      <a:pt x="682336" y="0"/>
                    </a:cubicBezTo>
                    <a:cubicBezTo>
                      <a:pt x="950436" y="-3853"/>
                      <a:pt x="1209469" y="21768"/>
                      <a:pt x="1364673" y="0"/>
                    </a:cubicBezTo>
                    <a:cubicBezTo>
                      <a:pt x="1519877" y="-21768"/>
                      <a:pt x="1835188" y="-31630"/>
                      <a:pt x="2197123" y="0"/>
                    </a:cubicBezTo>
                    <a:cubicBezTo>
                      <a:pt x="2559058" y="31630"/>
                      <a:pt x="2830237" y="23775"/>
                      <a:pt x="3029573" y="0"/>
                    </a:cubicBezTo>
                    <a:cubicBezTo>
                      <a:pt x="3228909" y="-23775"/>
                      <a:pt x="3468682" y="-14436"/>
                      <a:pt x="3786967" y="0"/>
                    </a:cubicBezTo>
                    <a:cubicBezTo>
                      <a:pt x="4105252" y="14436"/>
                      <a:pt x="4089914" y="-12500"/>
                      <a:pt x="4244132" y="0"/>
                    </a:cubicBezTo>
                    <a:cubicBezTo>
                      <a:pt x="4398351" y="12500"/>
                      <a:pt x="4726274" y="-12419"/>
                      <a:pt x="5001526" y="0"/>
                    </a:cubicBezTo>
                    <a:cubicBezTo>
                      <a:pt x="5276778" y="12419"/>
                      <a:pt x="5390860" y="-14494"/>
                      <a:pt x="5533748" y="0"/>
                    </a:cubicBezTo>
                    <a:cubicBezTo>
                      <a:pt x="5676636" y="14494"/>
                      <a:pt x="5870091" y="-22974"/>
                      <a:pt x="6065970" y="0"/>
                    </a:cubicBezTo>
                    <a:cubicBezTo>
                      <a:pt x="6261849" y="22974"/>
                      <a:pt x="6449469" y="21770"/>
                      <a:pt x="6673250" y="0"/>
                    </a:cubicBezTo>
                    <a:cubicBezTo>
                      <a:pt x="6897031" y="-21770"/>
                      <a:pt x="7119109" y="-6376"/>
                      <a:pt x="7505700" y="0"/>
                    </a:cubicBezTo>
                    <a:cubicBezTo>
                      <a:pt x="7509696" y="255477"/>
                      <a:pt x="7499715" y="266145"/>
                      <a:pt x="7505700" y="521100"/>
                    </a:cubicBezTo>
                    <a:cubicBezTo>
                      <a:pt x="7330838" y="532325"/>
                      <a:pt x="7075535" y="524510"/>
                      <a:pt x="6898421" y="521100"/>
                    </a:cubicBezTo>
                    <a:cubicBezTo>
                      <a:pt x="6721307" y="517690"/>
                      <a:pt x="6458672" y="537309"/>
                      <a:pt x="6216084" y="521100"/>
                    </a:cubicBezTo>
                    <a:cubicBezTo>
                      <a:pt x="5973496" y="504891"/>
                      <a:pt x="5836256" y="505024"/>
                      <a:pt x="5683862" y="521100"/>
                    </a:cubicBezTo>
                    <a:cubicBezTo>
                      <a:pt x="5531468" y="537176"/>
                      <a:pt x="5083772" y="482078"/>
                      <a:pt x="4851412" y="521100"/>
                    </a:cubicBezTo>
                    <a:cubicBezTo>
                      <a:pt x="4619052" y="560123"/>
                      <a:pt x="4599356" y="525074"/>
                      <a:pt x="4394246" y="521100"/>
                    </a:cubicBezTo>
                    <a:cubicBezTo>
                      <a:pt x="4189136" y="517126"/>
                      <a:pt x="3830609" y="556757"/>
                      <a:pt x="3636853" y="521100"/>
                    </a:cubicBezTo>
                    <a:cubicBezTo>
                      <a:pt x="3443097" y="485443"/>
                      <a:pt x="3330426" y="542628"/>
                      <a:pt x="3104630" y="521100"/>
                    </a:cubicBezTo>
                    <a:cubicBezTo>
                      <a:pt x="2878834" y="499572"/>
                      <a:pt x="2530047" y="499238"/>
                      <a:pt x="2347237" y="521100"/>
                    </a:cubicBezTo>
                    <a:cubicBezTo>
                      <a:pt x="2164427" y="542962"/>
                      <a:pt x="2014676" y="536568"/>
                      <a:pt x="1890072" y="521100"/>
                    </a:cubicBezTo>
                    <a:cubicBezTo>
                      <a:pt x="1765468" y="505632"/>
                      <a:pt x="1505909" y="538223"/>
                      <a:pt x="1132678" y="521100"/>
                    </a:cubicBezTo>
                    <a:cubicBezTo>
                      <a:pt x="759447" y="503977"/>
                      <a:pt x="790525" y="513305"/>
                      <a:pt x="600456" y="521100"/>
                    </a:cubicBezTo>
                    <a:cubicBezTo>
                      <a:pt x="410387" y="528895"/>
                      <a:pt x="299841" y="526282"/>
                      <a:pt x="0" y="521100"/>
                    </a:cubicBezTo>
                    <a:cubicBezTo>
                      <a:pt x="6666" y="273693"/>
                      <a:pt x="8389" y="242932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sz="2800" kern="0" dirty="0"/>
                  <a:t>: the action-value function for policy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kern="0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69CC63-BA1A-4C9D-AA68-88B268CC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059" y="6032100"/>
                <a:ext cx="7505700" cy="521100"/>
              </a:xfrm>
              <a:prstGeom prst="rect">
                <a:avLst/>
              </a:prstGeom>
              <a:blipFill>
                <a:blip r:embed="rId5"/>
                <a:stretch>
                  <a:fillRect t="-5319" b="-2659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7505700"/>
                          <a:gd name="connsiteY0" fmla="*/ 0 h 521100"/>
                          <a:gd name="connsiteX1" fmla="*/ 682336 w 7505700"/>
                          <a:gd name="connsiteY1" fmla="*/ 0 h 521100"/>
                          <a:gd name="connsiteX2" fmla="*/ 1364673 w 7505700"/>
                          <a:gd name="connsiteY2" fmla="*/ 0 h 521100"/>
                          <a:gd name="connsiteX3" fmla="*/ 2197123 w 7505700"/>
                          <a:gd name="connsiteY3" fmla="*/ 0 h 521100"/>
                          <a:gd name="connsiteX4" fmla="*/ 3029573 w 7505700"/>
                          <a:gd name="connsiteY4" fmla="*/ 0 h 521100"/>
                          <a:gd name="connsiteX5" fmla="*/ 3786967 w 7505700"/>
                          <a:gd name="connsiteY5" fmla="*/ 0 h 521100"/>
                          <a:gd name="connsiteX6" fmla="*/ 4244132 w 7505700"/>
                          <a:gd name="connsiteY6" fmla="*/ 0 h 521100"/>
                          <a:gd name="connsiteX7" fmla="*/ 5001526 w 7505700"/>
                          <a:gd name="connsiteY7" fmla="*/ 0 h 521100"/>
                          <a:gd name="connsiteX8" fmla="*/ 5533748 w 7505700"/>
                          <a:gd name="connsiteY8" fmla="*/ 0 h 521100"/>
                          <a:gd name="connsiteX9" fmla="*/ 6065970 w 7505700"/>
                          <a:gd name="connsiteY9" fmla="*/ 0 h 521100"/>
                          <a:gd name="connsiteX10" fmla="*/ 6673250 w 7505700"/>
                          <a:gd name="connsiteY10" fmla="*/ 0 h 521100"/>
                          <a:gd name="connsiteX11" fmla="*/ 7505700 w 7505700"/>
                          <a:gd name="connsiteY11" fmla="*/ 0 h 521100"/>
                          <a:gd name="connsiteX12" fmla="*/ 7505700 w 7505700"/>
                          <a:gd name="connsiteY12" fmla="*/ 521100 h 521100"/>
                          <a:gd name="connsiteX13" fmla="*/ 6898421 w 7505700"/>
                          <a:gd name="connsiteY13" fmla="*/ 521100 h 521100"/>
                          <a:gd name="connsiteX14" fmla="*/ 6216084 w 7505700"/>
                          <a:gd name="connsiteY14" fmla="*/ 521100 h 521100"/>
                          <a:gd name="connsiteX15" fmla="*/ 5683862 w 7505700"/>
                          <a:gd name="connsiteY15" fmla="*/ 521100 h 521100"/>
                          <a:gd name="connsiteX16" fmla="*/ 4851412 w 7505700"/>
                          <a:gd name="connsiteY16" fmla="*/ 521100 h 521100"/>
                          <a:gd name="connsiteX17" fmla="*/ 4394246 w 7505700"/>
                          <a:gd name="connsiteY17" fmla="*/ 521100 h 521100"/>
                          <a:gd name="connsiteX18" fmla="*/ 3636853 w 7505700"/>
                          <a:gd name="connsiteY18" fmla="*/ 521100 h 521100"/>
                          <a:gd name="connsiteX19" fmla="*/ 3104630 w 7505700"/>
                          <a:gd name="connsiteY19" fmla="*/ 521100 h 521100"/>
                          <a:gd name="connsiteX20" fmla="*/ 2347237 w 7505700"/>
                          <a:gd name="connsiteY20" fmla="*/ 521100 h 521100"/>
                          <a:gd name="connsiteX21" fmla="*/ 1890072 w 7505700"/>
                          <a:gd name="connsiteY21" fmla="*/ 521100 h 521100"/>
                          <a:gd name="connsiteX22" fmla="*/ 1132678 w 7505700"/>
                          <a:gd name="connsiteY22" fmla="*/ 521100 h 521100"/>
                          <a:gd name="connsiteX23" fmla="*/ 600456 w 7505700"/>
                          <a:gd name="connsiteY23" fmla="*/ 521100 h 521100"/>
                          <a:gd name="connsiteX24" fmla="*/ 0 w 7505700"/>
                          <a:gd name="connsiteY24" fmla="*/ 521100 h 521100"/>
                          <a:gd name="connsiteX25" fmla="*/ 0 w 7505700"/>
                          <a:gd name="connsiteY25" fmla="*/ 0 h 521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7505700" h="521100" extrusionOk="0">
                            <a:moveTo>
                              <a:pt x="0" y="0"/>
                            </a:moveTo>
                            <a:cubicBezTo>
                              <a:pt x="315184" y="22501"/>
                              <a:pt x="414236" y="3853"/>
                              <a:pt x="682336" y="0"/>
                            </a:cubicBezTo>
                            <a:cubicBezTo>
                              <a:pt x="950436" y="-3853"/>
                              <a:pt x="1209469" y="21768"/>
                              <a:pt x="1364673" y="0"/>
                            </a:cubicBezTo>
                            <a:cubicBezTo>
                              <a:pt x="1519877" y="-21768"/>
                              <a:pt x="1835188" y="-31630"/>
                              <a:pt x="2197123" y="0"/>
                            </a:cubicBezTo>
                            <a:cubicBezTo>
                              <a:pt x="2559058" y="31630"/>
                              <a:pt x="2830237" y="23775"/>
                              <a:pt x="3029573" y="0"/>
                            </a:cubicBezTo>
                            <a:cubicBezTo>
                              <a:pt x="3228909" y="-23775"/>
                              <a:pt x="3468682" y="-14436"/>
                              <a:pt x="3786967" y="0"/>
                            </a:cubicBezTo>
                            <a:cubicBezTo>
                              <a:pt x="4105252" y="14436"/>
                              <a:pt x="4089914" y="-12500"/>
                              <a:pt x="4244132" y="0"/>
                            </a:cubicBezTo>
                            <a:cubicBezTo>
                              <a:pt x="4398351" y="12500"/>
                              <a:pt x="4726274" y="-12419"/>
                              <a:pt x="5001526" y="0"/>
                            </a:cubicBezTo>
                            <a:cubicBezTo>
                              <a:pt x="5276778" y="12419"/>
                              <a:pt x="5390860" y="-14494"/>
                              <a:pt x="5533748" y="0"/>
                            </a:cubicBezTo>
                            <a:cubicBezTo>
                              <a:pt x="5676636" y="14494"/>
                              <a:pt x="5870091" y="-22974"/>
                              <a:pt x="6065970" y="0"/>
                            </a:cubicBezTo>
                            <a:cubicBezTo>
                              <a:pt x="6261849" y="22974"/>
                              <a:pt x="6449469" y="21770"/>
                              <a:pt x="6673250" y="0"/>
                            </a:cubicBezTo>
                            <a:cubicBezTo>
                              <a:pt x="6897031" y="-21770"/>
                              <a:pt x="7119109" y="-6376"/>
                              <a:pt x="7505700" y="0"/>
                            </a:cubicBezTo>
                            <a:cubicBezTo>
                              <a:pt x="7509696" y="255477"/>
                              <a:pt x="7499715" y="266145"/>
                              <a:pt x="7505700" y="521100"/>
                            </a:cubicBezTo>
                            <a:cubicBezTo>
                              <a:pt x="7330838" y="532325"/>
                              <a:pt x="7075535" y="524510"/>
                              <a:pt x="6898421" y="521100"/>
                            </a:cubicBezTo>
                            <a:cubicBezTo>
                              <a:pt x="6721307" y="517690"/>
                              <a:pt x="6458672" y="537309"/>
                              <a:pt x="6216084" y="521100"/>
                            </a:cubicBezTo>
                            <a:cubicBezTo>
                              <a:pt x="5973496" y="504891"/>
                              <a:pt x="5836256" y="505024"/>
                              <a:pt x="5683862" y="521100"/>
                            </a:cubicBezTo>
                            <a:cubicBezTo>
                              <a:pt x="5531468" y="537176"/>
                              <a:pt x="5083772" y="482078"/>
                              <a:pt x="4851412" y="521100"/>
                            </a:cubicBezTo>
                            <a:cubicBezTo>
                              <a:pt x="4619052" y="560123"/>
                              <a:pt x="4599356" y="525074"/>
                              <a:pt x="4394246" y="521100"/>
                            </a:cubicBezTo>
                            <a:cubicBezTo>
                              <a:pt x="4189136" y="517126"/>
                              <a:pt x="3830609" y="556757"/>
                              <a:pt x="3636853" y="521100"/>
                            </a:cubicBezTo>
                            <a:cubicBezTo>
                              <a:pt x="3443097" y="485443"/>
                              <a:pt x="3330426" y="542628"/>
                              <a:pt x="3104630" y="521100"/>
                            </a:cubicBezTo>
                            <a:cubicBezTo>
                              <a:pt x="2878834" y="499572"/>
                              <a:pt x="2530047" y="499238"/>
                              <a:pt x="2347237" y="521100"/>
                            </a:cubicBezTo>
                            <a:cubicBezTo>
                              <a:pt x="2164427" y="542962"/>
                              <a:pt x="2014676" y="536568"/>
                              <a:pt x="1890072" y="521100"/>
                            </a:cubicBezTo>
                            <a:cubicBezTo>
                              <a:pt x="1765468" y="505632"/>
                              <a:pt x="1505909" y="538223"/>
                              <a:pt x="1132678" y="521100"/>
                            </a:cubicBezTo>
                            <a:cubicBezTo>
                              <a:pt x="759447" y="503977"/>
                              <a:pt x="790525" y="513305"/>
                              <a:pt x="600456" y="521100"/>
                            </a:cubicBezTo>
                            <a:cubicBezTo>
                              <a:pt x="410387" y="528895"/>
                              <a:pt x="299841" y="526282"/>
                              <a:pt x="0" y="521100"/>
                            </a:cubicBezTo>
                            <a:cubicBezTo>
                              <a:pt x="6666" y="273693"/>
                              <a:pt x="8389" y="24293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B4AE68E-B4B3-417E-AEB1-DC04CD77CBC6}"/>
              </a:ext>
            </a:extLst>
          </p:cNvPr>
          <p:cNvGrpSpPr>
            <a:grpSpLocks/>
          </p:cNvGrpSpPr>
          <p:nvPr/>
        </p:nvGrpSpPr>
        <p:grpSpPr bwMode="auto">
          <a:xfrm>
            <a:off x="9067800" y="696311"/>
            <a:ext cx="2590362" cy="2732689"/>
            <a:chOff x="2400" y="1411"/>
            <a:chExt cx="1183" cy="1248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A37F4D12-CB03-4474-947E-10B8E0660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6166DB7-3BFB-492F-BFB0-068702E4E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" y="1612"/>
              <a:ext cx="105" cy="366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79A0AF8E-67CB-47D5-9DBB-ED2BC354B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AE2698A-B1BC-41B9-B4B1-7ECDBC1AF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3">
                <a:extLst>
                  <a:ext uri="{FF2B5EF4-FFF2-40B4-BE49-F238E27FC236}">
                    <a16:creationId xmlns:a16="http://schemas.microsoft.com/office/drawing/2014/main" id="{F4E93576-92F9-4B90-ACE8-3CA22FB32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007F9B07-E563-4017-AF02-CE94E3EF8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FB2AAAC3-2321-463C-9A4B-DA70118F9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BC59BB7C-12BF-4CB5-951F-3F9BDE1C4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783EC1F8-4BAF-4405-8C53-9F548FD80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" y="1639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46E257EB-9A7A-4588-AF36-5525E20F2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141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" name="Text Box 19">
              <a:extLst>
                <a:ext uri="{FF2B5EF4-FFF2-40B4-BE49-F238E27FC236}">
                  <a16:creationId xmlns:a16="http://schemas.microsoft.com/office/drawing/2014/main" id="{3A48CE89-131B-47A9-9AEC-7AC6D0714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4F64CE58-835A-451D-A34D-FF11D317A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7" name="AutoShape 21">
              <a:extLst>
                <a:ext uri="{FF2B5EF4-FFF2-40B4-BE49-F238E27FC236}">
                  <a16:creationId xmlns:a16="http://schemas.microsoft.com/office/drawing/2014/main" id="{C12B5923-F059-4F5D-BCC1-D7B39E23E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11A70F64-6D01-492D-AD46-08375FD60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B5FE23-8342-46CA-A6DA-C2654FAB6AF4}"/>
                  </a:ext>
                </a:extLst>
              </p:cNvPr>
              <p:cNvSpPr/>
              <p:nvPr/>
            </p:nvSpPr>
            <p:spPr>
              <a:xfrm>
                <a:off x="9213982" y="608501"/>
                <a:ext cx="834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B5FE23-8342-46CA-A6DA-C2654FAB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82" y="608501"/>
                <a:ext cx="83401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9FFEE7-9A9D-4ABC-B6ED-9E050E4B6824}"/>
                  </a:ext>
                </a:extLst>
              </p:cNvPr>
              <p:cNvSpPr/>
              <p:nvPr/>
            </p:nvSpPr>
            <p:spPr>
              <a:xfrm>
                <a:off x="9725473" y="3051155"/>
                <a:ext cx="88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9FFEE7-9A9D-4ABC-B6ED-9E050E4B6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473" y="3051155"/>
                <a:ext cx="888577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2CC9A6D-F21B-4B9D-AF28-381A476A556F}"/>
              </a:ext>
            </a:extLst>
          </p:cNvPr>
          <p:cNvGrpSpPr>
            <a:grpSpLocks/>
          </p:cNvGrpSpPr>
          <p:nvPr/>
        </p:nvGrpSpPr>
        <p:grpSpPr bwMode="auto">
          <a:xfrm>
            <a:off x="8837887" y="3830447"/>
            <a:ext cx="3048000" cy="2754586"/>
            <a:chOff x="2400" y="1401"/>
            <a:chExt cx="1392" cy="1258"/>
          </a:xfrm>
        </p:grpSpPr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AE2799B2-2816-4116-B00D-571A2AE2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F59CAD9-D16C-4ED5-8E80-95A5BC033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>
                <a:extLst>
                  <a:ext uri="{FF2B5EF4-FFF2-40B4-BE49-F238E27FC236}">
                    <a16:creationId xmlns:a16="http://schemas.microsoft.com/office/drawing/2014/main" id="{DBF4CB28-BB2E-403C-BDF1-A2D224141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>
                <a:extLst>
                  <a:ext uri="{FF2B5EF4-FFF2-40B4-BE49-F238E27FC236}">
                    <a16:creationId xmlns:a16="http://schemas.microsoft.com/office/drawing/2014/main" id="{319966F7-9A0F-44D5-BAE1-7B7D0C66B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>
                <a:extLst>
                  <a:ext uri="{FF2B5EF4-FFF2-40B4-BE49-F238E27FC236}">
                    <a16:creationId xmlns:a16="http://schemas.microsoft.com/office/drawing/2014/main" id="{EAFD60E8-3978-46E3-923E-CF7ED8EB4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>
                <a:extLst>
                  <a:ext uri="{FF2B5EF4-FFF2-40B4-BE49-F238E27FC236}">
                    <a16:creationId xmlns:a16="http://schemas.microsoft.com/office/drawing/2014/main" id="{9896803F-86E2-47EC-87E4-3A0120224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2742FF5B-D4D0-465F-9C61-0EF35BFAE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B54C36D-DDBE-4927-AC51-097098C9F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>
                <a:extLst>
                  <a:ext uri="{FF2B5EF4-FFF2-40B4-BE49-F238E27FC236}">
                    <a16:creationId xmlns:a16="http://schemas.microsoft.com/office/drawing/2014/main" id="{B187445D-327A-43BD-B74E-44A474D3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32E0E21A-94DB-4611-AA92-E22CCD644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>
                <a:extLst>
                  <a:ext uri="{FF2B5EF4-FFF2-40B4-BE49-F238E27FC236}">
                    <a16:creationId xmlns:a16="http://schemas.microsoft.com/office/drawing/2014/main" id="{41EBACD9-1638-4D7B-ACA9-C0A5105FD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4277C5E3-3F63-45EE-87A1-34867BCAE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>
              <a:extLst>
                <a:ext uri="{FF2B5EF4-FFF2-40B4-BE49-F238E27FC236}">
                  <a16:creationId xmlns:a16="http://schemas.microsoft.com/office/drawing/2014/main" id="{2950D9EC-9C30-4D2F-85FD-05E3B1C3E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>
              <a:extLst>
                <a:ext uri="{FF2B5EF4-FFF2-40B4-BE49-F238E27FC236}">
                  <a16:creationId xmlns:a16="http://schemas.microsoft.com/office/drawing/2014/main" id="{9E6C2DF5-D979-4013-8D0A-1811800B4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D27129C6-A8A1-408A-A229-1500B8FF1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>
              <a:extLst>
                <a:ext uri="{FF2B5EF4-FFF2-40B4-BE49-F238E27FC236}">
                  <a16:creationId xmlns:a16="http://schemas.microsoft.com/office/drawing/2014/main" id="{6D57BEB1-22AF-4559-84EF-81CDCC446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>
              <a:extLst>
                <a:ext uri="{FF2B5EF4-FFF2-40B4-BE49-F238E27FC236}">
                  <a16:creationId xmlns:a16="http://schemas.microsoft.com/office/drawing/2014/main" id="{BA15AF87-2CA9-4A39-8201-81F3E2E9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525493C1-1EC8-49E5-9CAB-F1B80DAAD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187B479-B1C0-477D-8A6E-A90DB845C1CB}"/>
                  </a:ext>
                </a:extLst>
              </p:cNvPr>
              <p:cNvSpPr/>
              <p:nvPr/>
            </p:nvSpPr>
            <p:spPr>
              <a:xfrm>
                <a:off x="8921274" y="5116942"/>
                <a:ext cx="1059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i="1" ker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8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187B479-B1C0-477D-8A6E-A90DB845C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274" y="5116942"/>
                <a:ext cx="1059714" cy="369332"/>
              </a:xfrm>
              <a:prstGeom prst="rect">
                <a:avLst/>
              </a:prstGeom>
              <a:blipFill>
                <a:blip r:embed="rId8"/>
                <a:stretch>
                  <a:fillRect l="-114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CC5B3E-A772-4F58-9D1C-615DFEEC5E62}"/>
                  </a:ext>
                </a:extLst>
              </p:cNvPr>
              <p:cNvSpPr/>
              <p:nvPr/>
            </p:nvSpPr>
            <p:spPr>
              <a:xfrm>
                <a:off x="9637112" y="6477963"/>
                <a:ext cx="821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CC5B3E-A772-4F58-9D1C-615DFEEC5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112" y="6477963"/>
                <a:ext cx="821763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4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3" grpId="0"/>
      <p:bldP spid="24" grpId="0"/>
      <p:bldP spid="44" grpId="0"/>
      <p:bldP spid="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6727-BC26-482F-9A06-07BE82BD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E6CB13-3C18-47BC-BDEC-79291AF33B06}"/>
                  </a:ext>
                </a:extLst>
              </p:cNvPr>
              <p:cNvSpPr/>
              <p:nvPr/>
            </p:nvSpPr>
            <p:spPr>
              <a:xfrm>
                <a:off x="3795370" y="1164418"/>
                <a:ext cx="4601260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16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6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6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E6CB13-3C18-47BC-BDEC-79291AF33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70" y="1164418"/>
                <a:ext cx="4601260" cy="689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D5A2CC-2081-492A-A2BE-2A660B75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13118"/>
            <a:ext cx="2104724" cy="2804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FDC1E9BA-8111-43DD-9D8B-6D0ABBA89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1696382"/>
                  </p:ext>
                </p:extLst>
              </p:nvPr>
            </p:nvGraphicFramePr>
            <p:xfrm>
              <a:off x="290362" y="4114800"/>
              <a:ext cx="16764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[2,1]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[2,2]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[2,4]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[1,3]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FDC1E9BA-8111-43DD-9D8B-6D0ABBA89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1696382"/>
                  </p:ext>
                </p:extLst>
              </p:nvPr>
            </p:nvGraphicFramePr>
            <p:xfrm>
              <a:off x="290362" y="4114800"/>
              <a:ext cx="16764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2353" r="-133613" b="-4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433" t="-2353" r="-1274" b="-4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[2,1]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[2,2]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[2,4]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[1,3]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AC90A7-8936-42F5-B8BF-C9B67BA55DED}"/>
                  </a:ext>
                </a:extLst>
              </p:cNvPr>
              <p:cNvSpPr/>
              <p:nvPr/>
            </p:nvSpPr>
            <p:spPr>
              <a:xfrm>
                <a:off x="2895600" y="4144734"/>
                <a:ext cx="8453276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[2,1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0.8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−0.3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AC90A7-8936-42F5-B8BF-C9B67BA55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144734"/>
                <a:ext cx="8453276" cy="370294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869CDC-C9ED-4864-8884-461A2F3C1E2B}"/>
                  </a:ext>
                </a:extLst>
              </p:cNvPr>
              <p:cNvSpPr/>
              <p:nvPr/>
            </p:nvSpPr>
            <p:spPr>
              <a:xfrm>
                <a:off x="2895600" y="4763908"/>
                <a:ext cx="8453276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2])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0.8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−0.3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869CDC-C9ED-4864-8884-461A2F3C1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763908"/>
                <a:ext cx="8453276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1F966D-254E-44CA-9410-36CA4676795A}"/>
                  </a:ext>
                </a:extLst>
              </p:cNvPr>
              <p:cNvSpPr/>
              <p:nvPr/>
            </p:nvSpPr>
            <p:spPr>
              <a:xfrm>
                <a:off x="2895600" y="5344706"/>
                <a:ext cx="8453276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0.8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−0.3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1F966D-254E-44CA-9410-36CA46767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344706"/>
                <a:ext cx="8453276" cy="370294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585D2C-6A54-48A7-9057-B45664EEF251}"/>
                  </a:ext>
                </a:extLst>
              </p:cNvPr>
              <p:cNvSpPr/>
              <p:nvPr/>
            </p:nvSpPr>
            <p:spPr>
              <a:xfrm>
                <a:off x="2918012" y="2061937"/>
                <a:ext cx="36314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4])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1.0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100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0.0)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585D2C-6A54-48A7-9057-B45664EEF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2061937"/>
                <a:ext cx="3631443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36C1A3-42A4-46BE-B510-16338953526C}"/>
                  </a:ext>
                </a:extLst>
              </p:cNvPr>
              <p:cNvSpPr/>
              <p:nvPr/>
            </p:nvSpPr>
            <p:spPr>
              <a:xfrm>
                <a:off x="2918012" y="2590844"/>
                <a:ext cx="3711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[1,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1.0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−10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0.0)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36C1A3-42A4-46BE-B510-163389535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2590844"/>
                <a:ext cx="3711593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CDCA19-FFC7-4E0B-8385-53F716879CD7}"/>
                  </a:ext>
                </a:extLst>
              </p:cNvPr>
              <p:cNvSpPr/>
              <p:nvPr/>
            </p:nvSpPr>
            <p:spPr>
              <a:xfrm>
                <a:off x="2918012" y="3143276"/>
                <a:ext cx="3711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[3,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2])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1.0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−10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0.0)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CDCA19-FFC7-4E0B-8385-53F716879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3143276"/>
                <a:ext cx="3711593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2B6454-1EDF-4DC4-8A4E-25D64D67C8FE}"/>
                  </a:ext>
                </a:extLst>
              </p:cNvPr>
              <p:cNvSpPr/>
              <p:nvPr/>
            </p:nvSpPr>
            <p:spPr>
              <a:xfrm>
                <a:off x="2864224" y="3659044"/>
                <a:ext cx="23527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………………………….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2B6454-1EDF-4DC4-8A4E-25D64D67C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24" y="3659044"/>
                <a:ext cx="235276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5401105-29E5-4BD4-BC8E-3190919F2A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664" y="1158544"/>
            <a:ext cx="2104724" cy="2793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61952-0CD6-487A-951F-777CF27D8A9F}"/>
              </a:ext>
            </a:extLst>
          </p:cNvPr>
          <p:cNvSpPr txBox="1"/>
          <p:nvPr/>
        </p:nvSpPr>
        <p:spPr>
          <a:xfrm>
            <a:off x="4169989" y="6077377"/>
            <a:ext cx="4777205" cy="461665"/>
          </a:xfrm>
          <a:custGeom>
            <a:avLst/>
            <a:gdLst>
              <a:gd name="connsiteX0" fmla="*/ 0 w 4777205"/>
              <a:gd name="connsiteY0" fmla="*/ 0 h 461665"/>
              <a:gd name="connsiteX1" fmla="*/ 682458 w 4777205"/>
              <a:gd name="connsiteY1" fmla="*/ 0 h 461665"/>
              <a:gd name="connsiteX2" fmla="*/ 1460460 w 4777205"/>
              <a:gd name="connsiteY2" fmla="*/ 0 h 461665"/>
              <a:gd name="connsiteX3" fmla="*/ 2190690 w 4777205"/>
              <a:gd name="connsiteY3" fmla="*/ 0 h 461665"/>
              <a:gd name="connsiteX4" fmla="*/ 2729831 w 4777205"/>
              <a:gd name="connsiteY4" fmla="*/ 0 h 461665"/>
              <a:gd name="connsiteX5" fmla="*/ 3364517 w 4777205"/>
              <a:gd name="connsiteY5" fmla="*/ 0 h 461665"/>
              <a:gd name="connsiteX6" fmla="*/ 3999203 w 4777205"/>
              <a:gd name="connsiteY6" fmla="*/ 0 h 461665"/>
              <a:gd name="connsiteX7" fmla="*/ 4777205 w 4777205"/>
              <a:gd name="connsiteY7" fmla="*/ 0 h 461665"/>
              <a:gd name="connsiteX8" fmla="*/ 4777205 w 4777205"/>
              <a:gd name="connsiteY8" fmla="*/ 461665 h 461665"/>
              <a:gd name="connsiteX9" fmla="*/ 4190291 w 4777205"/>
              <a:gd name="connsiteY9" fmla="*/ 461665 h 461665"/>
              <a:gd name="connsiteX10" fmla="*/ 3555605 w 4777205"/>
              <a:gd name="connsiteY10" fmla="*/ 461665 h 461665"/>
              <a:gd name="connsiteX11" fmla="*/ 3016464 w 4777205"/>
              <a:gd name="connsiteY11" fmla="*/ 461665 h 461665"/>
              <a:gd name="connsiteX12" fmla="*/ 2429550 w 4777205"/>
              <a:gd name="connsiteY12" fmla="*/ 461665 h 461665"/>
              <a:gd name="connsiteX13" fmla="*/ 1651548 w 4777205"/>
              <a:gd name="connsiteY13" fmla="*/ 461665 h 461665"/>
              <a:gd name="connsiteX14" fmla="*/ 873546 w 4777205"/>
              <a:gd name="connsiteY14" fmla="*/ 461665 h 461665"/>
              <a:gd name="connsiteX15" fmla="*/ 0 w 4777205"/>
              <a:gd name="connsiteY15" fmla="*/ 461665 h 461665"/>
              <a:gd name="connsiteX16" fmla="*/ 0 w 4777205"/>
              <a:gd name="connsiteY1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7205" h="461665" extrusionOk="0">
                <a:moveTo>
                  <a:pt x="0" y="0"/>
                </a:moveTo>
                <a:cubicBezTo>
                  <a:pt x="336801" y="-11877"/>
                  <a:pt x="479156" y="-9796"/>
                  <a:pt x="682458" y="0"/>
                </a:cubicBezTo>
                <a:cubicBezTo>
                  <a:pt x="885760" y="9796"/>
                  <a:pt x="1130928" y="25442"/>
                  <a:pt x="1460460" y="0"/>
                </a:cubicBezTo>
                <a:cubicBezTo>
                  <a:pt x="1789992" y="-25442"/>
                  <a:pt x="1839314" y="-5534"/>
                  <a:pt x="2190690" y="0"/>
                </a:cubicBezTo>
                <a:cubicBezTo>
                  <a:pt x="2542066" y="5534"/>
                  <a:pt x="2601711" y="17908"/>
                  <a:pt x="2729831" y="0"/>
                </a:cubicBezTo>
                <a:cubicBezTo>
                  <a:pt x="2857951" y="-17908"/>
                  <a:pt x="3184861" y="-14046"/>
                  <a:pt x="3364517" y="0"/>
                </a:cubicBezTo>
                <a:cubicBezTo>
                  <a:pt x="3544173" y="14046"/>
                  <a:pt x="3747759" y="17979"/>
                  <a:pt x="3999203" y="0"/>
                </a:cubicBezTo>
                <a:cubicBezTo>
                  <a:pt x="4250647" y="-17979"/>
                  <a:pt x="4435277" y="-35044"/>
                  <a:pt x="4777205" y="0"/>
                </a:cubicBezTo>
                <a:cubicBezTo>
                  <a:pt x="4763937" y="168244"/>
                  <a:pt x="4786446" y="312877"/>
                  <a:pt x="4777205" y="461665"/>
                </a:cubicBezTo>
                <a:cubicBezTo>
                  <a:pt x="4594457" y="452222"/>
                  <a:pt x="4480255" y="480230"/>
                  <a:pt x="4190291" y="461665"/>
                </a:cubicBezTo>
                <a:cubicBezTo>
                  <a:pt x="3900327" y="443100"/>
                  <a:pt x="3790501" y="445638"/>
                  <a:pt x="3555605" y="461665"/>
                </a:cubicBezTo>
                <a:cubicBezTo>
                  <a:pt x="3320709" y="477692"/>
                  <a:pt x="3146609" y="439127"/>
                  <a:pt x="3016464" y="461665"/>
                </a:cubicBezTo>
                <a:cubicBezTo>
                  <a:pt x="2886319" y="484203"/>
                  <a:pt x="2629328" y="446834"/>
                  <a:pt x="2429550" y="461665"/>
                </a:cubicBezTo>
                <a:cubicBezTo>
                  <a:pt x="2229772" y="476496"/>
                  <a:pt x="2022954" y="466631"/>
                  <a:pt x="1651548" y="461665"/>
                </a:cubicBezTo>
                <a:cubicBezTo>
                  <a:pt x="1280142" y="456699"/>
                  <a:pt x="1063006" y="459599"/>
                  <a:pt x="873546" y="461665"/>
                </a:cubicBezTo>
                <a:cubicBezTo>
                  <a:pt x="684086" y="463731"/>
                  <a:pt x="376903" y="460750"/>
                  <a:pt x="0" y="461665"/>
                </a:cubicBezTo>
                <a:cubicBezTo>
                  <a:pt x="14049" y="262713"/>
                  <a:pt x="13349" y="19934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31048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Solving a system of linear equations</a:t>
            </a:r>
          </a:p>
        </p:txBody>
      </p:sp>
    </p:spTree>
    <p:extLst>
      <p:ext uri="{BB962C8B-B14F-4D97-AF65-F5344CB8AC3E}">
        <p14:creationId xmlns:p14="http://schemas.microsoft.com/office/powerpoint/2010/main" val="21842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38EF-04E9-488A-B8B9-8325E70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(Iterative)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C2E86-465C-4CED-B1F4-A06DBBF7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1295400" cy="98643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EA9C71E-F4D3-4C06-BF29-ED575952D702}"/>
              </a:ext>
            </a:extLst>
          </p:cNvPr>
          <p:cNvSpPr/>
          <p:nvPr/>
        </p:nvSpPr>
        <p:spPr>
          <a:xfrm rot="5400000">
            <a:off x="631618" y="3886013"/>
            <a:ext cx="189681" cy="189681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075C-8481-424A-851F-1EE645E6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0" y="3634883"/>
            <a:ext cx="260169" cy="26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26CE8-2809-488F-AA63-D0F6480E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2088205"/>
            <a:ext cx="1295400" cy="98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BC0DE-4377-4494-B5D1-842C1D5A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580" y="3251338"/>
            <a:ext cx="1295400" cy="986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6A956-DC39-4031-AEAC-DAFF40E1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19" y="3926797"/>
            <a:ext cx="260169" cy="269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9DE6DE-02E3-4D58-8D0C-127C3341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4402951"/>
            <a:ext cx="1295400" cy="98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5A473-4620-415C-8CCD-5D239EC6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00" y="4739108"/>
            <a:ext cx="260169" cy="2698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5A5BD9-E225-4C2F-95C8-7AD563FAD812}"/>
              </a:ext>
            </a:extLst>
          </p:cNvPr>
          <p:cNvSpPr/>
          <p:nvPr/>
        </p:nvSpPr>
        <p:spPr>
          <a:xfrm>
            <a:off x="2423479" y="3509005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ADBBB-E9A6-40FC-8015-CF3C4D28EB9B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1524000" y="3769816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6355E-AEA2-4A73-AC19-2C403A5BD8BF}"/>
              </a:ext>
            </a:extLst>
          </p:cNvPr>
          <p:cNvCxnSpPr>
            <a:stCxn id="12" idx="6"/>
            <a:endCxn id="7" idx="1"/>
          </p:cNvCxnSpPr>
          <p:nvPr/>
        </p:nvCxnSpPr>
        <p:spPr>
          <a:xfrm flipV="1">
            <a:off x="2945101" y="2581421"/>
            <a:ext cx="1700968" cy="11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5AC95-E600-4219-B3DB-5646E12E29DA}"/>
              </a:ext>
            </a:extLst>
          </p:cNvPr>
          <p:cNvCxnSpPr>
            <a:stCxn id="12" idx="6"/>
            <a:endCxn id="8" idx="1"/>
          </p:cNvCxnSpPr>
          <p:nvPr/>
        </p:nvCxnSpPr>
        <p:spPr>
          <a:xfrm flipV="1">
            <a:off x="2945101" y="3744554"/>
            <a:ext cx="1694479" cy="2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E248C-0A77-40FD-B2BA-FC146D5830AA}"/>
              </a:ext>
            </a:extLst>
          </p:cNvPr>
          <p:cNvCxnSpPr>
            <a:stCxn id="12" idx="6"/>
            <a:endCxn id="10" idx="1"/>
          </p:cNvCxnSpPr>
          <p:nvPr/>
        </p:nvCxnSpPr>
        <p:spPr>
          <a:xfrm>
            <a:off x="2945101" y="3769816"/>
            <a:ext cx="1700968" cy="112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/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CF01B6"/>
                    </a:solidFill>
                    <a:latin typeface="Calibri"/>
                    <a:cs typeface="Calibri"/>
                  </a:rPr>
                  <a:t>a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000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/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/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/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1D624161-1FB1-409C-89B3-4CAB3E4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0" y="3688724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29D6AE5F-27CF-4AB3-AD40-23107DBB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60" y="3641680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CFFA0CAB-3C6A-4462-BCEF-5059C36E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96" y="4783360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/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473E01F-706A-4DA3-9B63-FB4A36BB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76" y="2464377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/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/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r>
                        <a:rPr lang="en-US" sz="10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/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  <a:blipFill>
                <a:blip r:embed="rId1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/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/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/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blipFill>
                <a:blip r:embed="rId1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/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blipFill>
                <a:blip r:embed="rId17"/>
                <a:stretch>
                  <a:fillRect t="-2222" r="-109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/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/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all states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until convergence: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 2, 3,…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// While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0.00001</m:t>
                        </m:r>
                      </m:e>
                    </m:func>
                  </m:oMath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state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  <a:blipFill>
                <a:blip r:embed="rId19"/>
                <a:stretch>
                  <a:fillRect l="-640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18F7E6-D442-4E7A-8BAD-C0FE746A33C3}"/>
              </a:ext>
            </a:extLst>
          </p:cNvPr>
          <p:cNvSpPr/>
          <p:nvPr/>
        </p:nvSpPr>
        <p:spPr>
          <a:xfrm>
            <a:off x="6351375" y="2348032"/>
            <a:ext cx="5715000" cy="2565494"/>
          </a:xfrm>
          <a:custGeom>
            <a:avLst/>
            <a:gdLst>
              <a:gd name="connsiteX0" fmla="*/ 0 w 5715000"/>
              <a:gd name="connsiteY0" fmla="*/ 427591 h 2565494"/>
              <a:gd name="connsiteX1" fmla="*/ 427591 w 5715000"/>
              <a:gd name="connsiteY1" fmla="*/ 0 h 2565494"/>
              <a:gd name="connsiteX2" fmla="*/ 821776 w 5715000"/>
              <a:gd name="connsiteY2" fmla="*/ 0 h 2565494"/>
              <a:gd name="connsiteX3" fmla="*/ 1215961 w 5715000"/>
              <a:gd name="connsiteY3" fmla="*/ 0 h 2565494"/>
              <a:gd name="connsiteX4" fmla="*/ 1707343 w 5715000"/>
              <a:gd name="connsiteY4" fmla="*/ 0 h 2565494"/>
              <a:gd name="connsiteX5" fmla="*/ 2295921 w 5715000"/>
              <a:gd name="connsiteY5" fmla="*/ 0 h 2565494"/>
              <a:gd name="connsiteX6" fmla="*/ 2690106 w 5715000"/>
              <a:gd name="connsiteY6" fmla="*/ 0 h 2565494"/>
              <a:gd name="connsiteX7" fmla="*/ 3230086 w 5715000"/>
              <a:gd name="connsiteY7" fmla="*/ 0 h 2565494"/>
              <a:gd name="connsiteX8" fmla="*/ 3721468 w 5715000"/>
              <a:gd name="connsiteY8" fmla="*/ 0 h 2565494"/>
              <a:gd name="connsiteX9" fmla="*/ 4212849 w 5715000"/>
              <a:gd name="connsiteY9" fmla="*/ 0 h 2565494"/>
              <a:gd name="connsiteX10" fmla="*/ 4607034 w 5715000"/>
              <a:gd name="connsiteY10" fmla="*/ 0 h 2565494"/>
              <a:gd name="connsiteX11" fmla="*/ 5287409 w 5715000"/>
              <a:gd name="connsiteY11" fmla="*/ 0 h 2565494"/>
              <a:gd name="connsiteX12" fmla="*/ 5715000 w 5715000"/>
              <a:gd name="connsiteY12" fmla="*/ 427591 h 2565494"/>
              <a:gd name="connsiteX13" fmla="*/ 5715000 w 5715000"/>
              <a:gd name="connsiteY13" fmla="*/ 980592 h 2565494"/>
              <a:gd name="connsiteX14" fmla="*/ 5715000 w 5715000"/>
              <a:gd name="connsiteY14" fmla="*/ 1499387 h 2565494"/>
              <a:gd name="connsiteX15" fmla="*/ 5715000 w 5715000"/>
              <a:gd name="connsiteY15" fmla="*/ 2137903 h 2565494"/>
              <a:gd name="connsiteX16" fmla="*/ 5287409 w 5715000"/>
              <a:gd name="connsiteY16" fmla="*/ 2565494 h 2565494"/>
              <a:gd name="connsiteX17" fmla="*/ 4796027 w 5715000"/>
              <a:gd name="connsiteY17" fmla="*/ 2565494 h 2565494"/>
              <a:gd name="connsiteX18" fmla="*/ 4304646 w 5715000"/>
              <a:gd name="connsiteY18" fmla="*/ 2565494 h 2565494"/>
              <a:gd name="connsiteX19" fmla="*/ 3764666 w 5715000"/>
              <a:gd name="connsiteY19" fmla="*/ 2565494 h 2565494"/>
              <a:gd name="connsiteX20" fmla="*/ 3127490 w 5715000"/>
              <a:gd name="connsiteY20" fmla="*/ 2565494 h 2565494"/>
              <a:gd name="connsiteX21" fmla="*/ 2733305 w 5715000"/>
              <a:gd name="connsiteY21" fmla="*/ 2565494 h 2565494"/>
              <a:gd name="connsiteX22" fmla="*/ 2241923 w 5715000"/>
              <a:gd name="connsiteY22" fmla="*/ 2565494 h 2565494"/>
              <a:gd name="connsiteX23" fmla="*/ 1847738 w 5715000"/>
              <a:gd name="connsiteY23" fmla="*/ 2565494 h 2565494"/>
              <a:gd name="connsiteX24" fmla="*/ 1453553 w 5715000"/>
              <a:gd name="connsiteY24" fmla="*/ 2565494 h 2565494"/>
              <a:gd name="connsiteX25" fmla="*/ 1010769 w 5715000"/>
              <a:gd name="connsiteY25" fmla="*/ 2565494 h 2565494"/>
              <a:gd name="connsiteX26" fmla="*/ 427591 w 5715000"/>
              <a:gd name="connsiteY26" fmla="*/ 2565494 h 2565494"/>
              <a:gd name="connsiteX27" fmla="*/ 0 w 5715000"/>
              <a:gd name="connsiteY27" fmla="*/ 2137903 h 2565494"/>
              <a:gd name="connsiteX28" fmla="*/ 0 w 5715000"/>
              <a:gd name="connsiteY28" fmla="*/ 1619108 h 2565494"/>
              <a:gd name="connsiteX29" fmla="*/ 0 w 5715000"/>
              <a:gd name="connsiteY29" fmla="*/ 1066107 h 2565494"/>
              <a:gd name="connsiteX30" fmla="*/ 0 w 5715000"/>
              <a:gd name="connsiteY30" fmla="*/ 427591 h 256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5000" h="2565494" extrusionOk="0">
                <a:moveTo>
                  <a:pt x="0" y="427591"/>
                </a:moveTo>
                <a:cubicBezTo>
                  <a:pt x="6872" y="185425"/>
                  <a:pt x="126545" y="-16403"/>
                  <a:pt x="427591" y="0"/>
                </a:cubicBezTo>
                <a:cubicBezTo>
                  <a:pt x="522594" y="-37095"/>
                  <a:pt x="714223" y="31380"/>
                  <a:pt x="821776" y="0"/>
                </a:cubicBezTo>
                <a:cubicBezTo>
                  <a:pt x="929329" y="-31380"/>
                  <a:pt x="1083538" y="42221"/>
                  <a:pt x="1215961" y="0"/>
                </a:cubicBezTo>
                <a:cubicBezTo>
                  <a:pt x="1348384" y="-42221"/>
                  <a:pt x="1579706" y="55258"/>
                  <a:pt x="1707343" y="0"/>
                </a:cubicBezTo>
                <a:cubicBezTo>
                  <a:pt x="1834980" y="-55258"/>
                  <a:pt x="2028021" y="10980"/>
                  <a:pt x="2295921" y="0"/>
                </a:cubicBezTo>
                <a:cubicBezTo>
                  <a:pt x="2563821" y="-10980"/>
                  <a:pt x="2599873" y="33729"/>
                  <a:pt x="2690106" y="0"/>
                </a:cubicBezTo>
                <a:cubicBezTo>
                  <a:pt x="2780339" y="-33729"/>
                  <a:pt x="3080604" y="44921"/>
                  <a:pt x="3230086" y="0"/>
                </a:cubicBezTo>
                <a:cubicBezTo>
                  <a:pt x="3379568" y="-44921"/>
                  <a:pt x="3595433" y="11046"/>
                  <a:pt x="3721468" y="0"/>
                </a:cubicBezTo>
                <a:cubicBezTo>
                  <a:pt x="3847503" y="-11046"/>
                  <a:pt x="4090175" y="42606"/>
                  <a:pt x="4212849" y="0"/>
                </a:cubicBezTo>
                <a:cubicBezTo>
                  <a:pt x="4335523" y="-42606"/>
                  <a:pt x="4513113" y="28962"/>
                  <a:pt x="4607034" y="0"/>
                </a:cubicBezTo>
                <a:cubicBezTo>
                  <a:pt x="4700956" y="-28962"/>
                  <a:pt x="5107280" y="67098"/>
                  <a:pt x="5287409" y="0"/>
                </a:cubicBezTo>
                <a:cubicBezTo>
                  <a:pt x="5544182" y="35650"/>
                  <a:pt x="5721583" y="196221"/>
                  <a:pt x="5715000" y="427591"/>
                </a:cubicBezTo>
                <a:cubicBezTo>
                  <a:pt x="5727335" y="691391"/>
                  <a:pt x="5655432" y="717022"/>
                  <a:pt x="5715000" y="980592"/>
                </a:cubicBezTo>
                <a:cubicBezTo>
                  <a:pt x="5774568" y="1244162"/>
                  <a:pt x="5684481" y="1281212"/>
                  <a:pt x="5715000" y="1499387"/>
                </a:cubicBezTo>
                <a:cubicBezTo>
                  <a:pt x="5745519" y="1717562"/>
                  <a:pt x="5651354" y="1923133"/>
                  <a:pt x="5715000" y="2137903"/>
                </a:cubicBezTo>
                <a:cubicBezTo>
                  <a:pt x="5746418" y="2365595"/>
                  <a:pt x="5472618" y="2534510"/>
                  <a:pt x="5287409" y="2565494"/>
                </a:cubicBezTo>
                <a:cubicBezTo>
                  <a:pt x="5070970" y="2567672"/>
                  <a:pt x="4894756" y="2543349"/>
                  <a:pt x="4796027" y="2565494"/>
                </a:cubicBezTo>
                <a:cubicBezTo>
                  <a:pt x="4697298" y="2587639"/>
                  <a:pt x="4476015" y="2541144"/>
                  <a:pt x="4304646" y="2565494"/>
                </a:cubicBezTo>
                <a:cubicBezTo>
                  <a:pt x="4133277" y="2589844"/>
                  <a:pt x="3953864" y="2540414"/>
                  <a:pt x="3764666" y="2565494"/>
                </a:cubicBezTo>
                <a:cubicBezTo>
                  <a:pt x="3575468" y="2590574"/>
                  <a:pt x="3317521" y="2535968"/>
                  <a:pt x="3127490" y="2565494"/>
                </a:cubicBezTo>
                <a:cubicBezTo>
                  <a:pt x="2937459" y="2595020"/>
                  <a:pt x="2876228" y="2556252"/>
                  <a:pt x="2733305" y="2565494"/>
                </a:cubicBezTo>
                <a:cubicBezTo>
                  <a:pt x="2590383" y="2574736"/>
                  <a:pt x="2383239" y="2520997"/>
                  <a:pt x="2241923" y="2565494"/>
                </a:cubicBezTo>
                <a:cubicBezTo>
                  <a:pt x="2100607" y="2609991"/>
                  <a:pt x="1943020" y="2559416"/>
                  <a:pt x="1847738" y="2565494"/>
                </a:cubicBezTo>
                <a:cubicBezTo>
                  <a:pt x="1752456" y="2571572"/>
                  <a:pt x="1564883" y="2542732"/>
                  <a:pt x="1453553" y="2565494"/>
                </a:cubicBezTo>
                <a:cubicBezTo>
                  <a:pt x="1342224" y="2588256"/>
                  <a:pt x="1231180" y="2515092"/>
                  <a:pt x="1010769" y="2565494"/>
                </a:cubicBezTo>
                <a:cubicBezTo>
                  <a:pt x="790358" y="2615896"/>
                  <a:pt x="662890" y="2549375"/>
                  <a:pt x="427591" y="2565494"/>
                </a:cubicBezTo>
                <a:cubicBezTo>
                  <a:pt x="163970" y="2507995"/>
                  <a:pt x="-60231" y="2367905"/>
                  <a:pt x="0" y="2137903"/>
                </a:cubicBezTo>
                <a:cubicBezTo>
                  <a:pt x="-39381" y="1904746"/>
                  <a:pt x="59720" y="1789913"/>
                  <a:pt x="0" y="1619108"/>
                </a:cubicBezTo>
                <a:cubicBezTo>
                  <a:pt x="-59720" y="1448304"/>
                  <a:pt x="26806" y="1258710"/>
                  <a:pt x="0" y="1066107"/>
                </a:cubicBezTo>
                <a:cubicBezTo>
                  <a:pt x="-26806" y="873504"/>
                  <a:pt x="2707" y="591308"/>
                  <a:pt x="0" y="427591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/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61560381-F159-4EEC-B66F-BBF41EF20EFE}"/>
              </a:ext>
            </a:extLst>
          </p:cNvPr>
          <p:cNvSpPr/>
          <p:nvPr/>
        </p:nvSpPr>
        <p:spPr>
          <a:xfrm rot="16200000">
            <a:off x="9839687" y="2453360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/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  <a:blipFill>
                <a:blip r:embed="rId21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99D7611-6A30-4684-92D7-56BF30254BF2}"/>
              </a:ext>
            </a:extLst>
          </p:cNvPr>
          <p:cNvSpPr txBox="1"/>
          <p:nvPr/>
        </p:nvSpPr>
        <p:spPr>
          <a:xfrm>
            <a:off x="7767519" y="1602463"/>
            <a:ext cx="2960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Iterative Approach</a:t>
            </a:r>
          </a:p>
        </p:txBody>
      </p:sp>
    </p:spTree>
    <p:extLst>
      <p:ext uri="{BB962C8B-B14F-4D97-AF65-F5344CB8AC3E}">
        <p14:creationId xmlns:p14="http://schemas.microsoft.com/office/powerpoint/2010/main" val="1395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 animBg="1"/>
      <p:bldP spid="53" grpId="0"/>
      <p:bldP spid="54" grpId="0" animBg="1"/>
      <p:bldP spid="55" grpId="0"/>
      <p:bldP spid="5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08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227EC-AA61-4B07-BB3C-C6B10D85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84" y="2219326"/>
            <a:ext cx="3115110" cy="4153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9F317-7D18-4EE7-8625-4460208C5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1" y="2209800"/>
            <a:ext cx="3124636" cy="4163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55648-8157-4FC3-AECE-A1F1EF7CEC3A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/>
              <p:nvPr/>
            </p:nvSpPr>
            <p:spPr>
              <a:xfrm>
                <a:off x="1524000" y="156401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564016"/>
                <a:ext cx="656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/>
              <p:nvPr/>
            </p:nvSpPr>
            <p:spPr>
              <a:xfrm>
                <a:off x="10077275" y="1564016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275" y="1564016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8EDEFE16-378F-4DDD-9E6C-A3FF7F34F7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4325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8EDEFE16-378F-4DDD-9E6C-A3FF7F34F7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4325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0" t="-2105" r="-133613" b="-39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433" t="-2105" r="-1274" b="-39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/>
              <p:nvPr/>
            </p:nvSpPr>
            <p:spPr>
              <a:xfrm>
                <a:off x="3889133" y="2360926"/>
                <a:ext cx="9932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3" y="2360926"/>
                <a:ext cx="993285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E3C95D75-13AF-4597-8D9F-25979E82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337710"/>
                  </p:ext>
                </p:extLst>
              </p:nvPr>
            </p:nvGraphicFramePr>
            <p:xfrm>
              <a:off x="6934200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E3C95D75-13AF-4597-8D9F-25979E82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337710"/>
                  </p:ext>
                </p:extLst>
              </p:nvPr>
            </p:nvGraphicFramePr>
            <p:xfrm>
              <a:off x="6934200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40" t="-2105" r="-133613" b="-39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6433" t="-2105" r="-1274" b="-39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/>
              <p:nvPr/>
            </p:nvSpPr>
            <p:spPr>
              <a:xfrm>
                <a:off x="7209008" y="2360926"/>
                <a:ext cx="10004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08" y="2360926"/>
                <a:ext cx="1000402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4565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50A930B-9A08-43B8-ACA6-495404FABFC8}"/>
                  </a:ext>
                </a:extLst>
              </p:cNvPr>
              <p:cNvSpPr/>
              <p:nvPr/>
            </p:nvSpPr>
            <p:spPr>
              <a:xfrm>
                <a:off x="5420494" y="1524000"/>
                <a:ext cx="1737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50A930B-9A08-43B8-ACA6-495404FA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494" y="1524000"/>
                <a:ext cx="1737142" cy="461665"/>
              </a:xfrm>
              <a:prstGeom prst="rect">
                <a:avLst/>
              </a:prstGeom>
              <a:blipFill>
                <a:blip r:embed="rId2"/>
                <a:stretch>
                  <a:fillRect l="-70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A08713C-DD0D-40FD-8ADE-43A15678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62200"/>
            <a:ext cx="3143689" cy="4201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5F7432-F22A-4AB8-9ED3-278A9D72EC68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</p:spTree>
    <p:extLst>
      <p:ext uri="{BB962C8B-B14F-4D97-AF65-F5344CB8AC3E}">
        <p14:creationId xmlns:p14="http://schemas.microsoft.com/office/powerpoint/2010/main" val="3253815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 </a:t>
            </a:r>
            <a:r>
              <a:rPr lang="en-US" dirty="0">
                <a:sym typeface="Wingdings" panose="05000000000000000000" pitchFamily="2" charset="2"/>
              </a:rPr>
              <a:t> t=1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90800"/>
            <a:ext cx="3143689" cy="4201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9711" y="2606643"/>
            <a:ext cx="3143689" cy="4169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7B938-58CF-497D-8495-C7553AF0999E}"/>
                  </a:ext>
                </a:extLst>
              </p:cNvPr>
              <p:cNvSpPr/>
              <p:nvPr/>
            </p:nvSpPr>
            <p:spPr>
              <a:xfrm>
                <a:off x="5382999" y="3303422"/>
                <a:ext cx="1711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7B938-58CF-497D-8495-C7553AF09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999" y="3303422"/>
                <a:ext cx="1711751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47B9D7-63C2-4F03-8EDF-4590DD5658A6}"/>
                  </a:ext>
                </a:extLst>
              </p:cNvPr>
              <p:cNvSpPr/>
              <p:nvPr/>
            </p:nvSpPr>
            <p:spPr>
              <a:xfrm>
                <a:off x="5360556" y="3841670"/>
                <a:ext cx="1756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47B9D7-63C2-4F03-8EDF-4590DD565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56" y="3841670"/>
                <a:ext cx="175663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3839115" y="4379918"/>
                <a:ext cx="4165820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=−0.3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15" y="4379918"/>
                <a:ext cx="4165820" cy="1030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</p:spTree>
    <p:extLst>
      <p:ext uri="{BB962C8B-B14F-4D97-AF65-F5344CB8AC3E}">
        <p14:creationId xmlns:p14="http://schemas.microsoft.com/office/powerpoint/2010/main" val="9400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 </a:t>
            </a:r>
            <a:r>
              <a:rPr lang="en-US" dirty="0">
                <a:sym typeface="Wingdings" panose="05000000000000000000" pitchFamily="2" charset="2"/>
              </a:rPr>
              <a:t> t=2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607748"/>
            <a:ext cx="3143689" cy="4167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06643"/>
            <a:ext cx="3115195" cy="4169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0704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0704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210704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210704" cy="1861343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4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t=2 </a:t>
            </a:r>
            <a:r>
              <a:rPr lang="en-US" dirty="0">
                <a:sym typeface="Wingdings" panose="05000000000000000000" pitchFamily="2" charset="2"/>
              </a:rPr>
              <a:t> t=3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07748"/>
            <a:ext cx="3113225" cy="4167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2980"/>
            <a:ext cx="3115195" cy="415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80339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(1.47)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−7.55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−8.05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80339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(−7.55)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7.55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−8.86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t=3 </a:t>
            </a:r>
            <a:r>
              <a:rPr lang="en-US" dirty="0">
                <a:sym typeface="Wingdings" panose="05000000000000000000" pitchFamily="2" charset="2"/>
              </a:rPr>
              <a:t> t=4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13841"/>
            <a:ext cx="3113225" cy="4155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6141"/>
            <a:ext cx="3115195" cy="4150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(0.82)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−8.86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−8.22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(−8.05)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8.86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−9.02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5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t=4 </a:t>
            </a:r>
            <a:r>
              <a:rPr lang="en-US" dirty="0">
                <a:sym typeface="Wingdings" panose="05000000000000000000" pitchFamily="2" charset="2"/>
              </a:rPr>
              <a:t> t=5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16886"/>
            <a:ext cx="3113225" cy="4148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9278"/>
            <a:ext cx="3115195" cy="414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(0.78)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−9.02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−8.24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(100)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8.22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5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t=5 </a:t>
            </a:r>
            <a:r>
              <a:rPr lang="en-US" dirty="0">
                <a:sym typeface="Wingdings" panose="05000000000000000000" pitchFamily="2" charset="2"/>
              </a:rPr>
              <a:t> t=6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22978"/>
            <a:ext cx="3113225" cy="4136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9278"/>
            <a:ext cx="3115194" cy="414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t=6 </a:t>
            </a:r>
            <a:r>
              <a:rPr lang="en-US" dirty="0">
                <a:sym typeface="Wingdings" panose="05000000000000000000" pitchFamily="2" charset="2"/>
              </a:rPr>
              <a:t> t=7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22978"/>
            <a:ext cx="3113224" cy="4136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9278"/>
            <a:ext cx="3115194" cy="414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158244" y="2717667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(0.76)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−9.05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−8.25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244" y="2717667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4159229" y="4727202"/>
                <a:ext cx="4120295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(100)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8.25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29" y="4727202"/>
                <a:ext cx="4120295" cy="1861279"/>
              </a:xfrm>
              <a:prstGeom prst="rect">
                <a:avLst/>
              </a:prstGeom>
              <a:blipFill>
                <a:blip r:embed="rId9"/>
                <a:stretch>
                  <a:fillRect b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F4C91A-E1C3-4926-8894-7CF66E336EF8}"/>
                  </a:ext>
                </a:extLst>
              </p:cNvPr>
              <p:cNvSpPr/>
              <p:nvPr/>
            </p:nvSpPr>
            <p:spPr>
              <a:xfrm>
                <a:off x="4034867" y="4140333"/>
                <a:ext cx="3959803" cy="575542"/>
              </a:xfrm>
              <a:custGeom>
                <a:avLst/>
                <a:gdLst>
                  <a:gd name="connsiteX0" fmla="*/ 0 w 3959803"/>
                  <a:gd name="connsiteY0" fmla="*/ 0 h 575542"/>
                  <a:gd name="connsiteX1" fmla="*/ 565686 w 3959803"/>
                  <a:gd name="connsiteY1" fmla="*/ 0 h 575542"/>
                  <a:gd name="connsiteX2" fmla="*/ 1170970 w 3959803"/>
                  <a:gd name="connsiteY2" fmla="*/ 0 h 575542"/>
                  <a:gd name="connsiteX3" fmla="*/ 1657460 w 3959803"/>
                  <a:gd name="connsiteY3" fmla="*/ 0 h 575542"/>
                  <a:gd name="connsiteX4" fmla="*/ 2223147 w 3959803"/>
                  <a:gd name="connsiteY4" fmla="*/ 0 h 575542"/>
                  <a:gd name="connsiteX5" fmla="*/ 2788833 w 3959803"/>
                  <a:gd name="connsiteY5" fmla="*/ 0 h 575542"/>
                  <a:gd name="connsiteX6" fmla="*/ 3314921 w 3959803"/>
                  <a:gd name="connsiteY6" fmla="*/ 0 h 575542"/>
                  <a:gd name="connsiteX7" fmla="*/ 3959803 w 3959803"/>
                  <a:gd name="connsiteY7" fmla="*/ 0 h 575542"/>
                  <a:gd name="connsiteX8" fmla="*/ 3959803 w 3959803"/>
                  <a:gd name="connsiteY8" fmla="*/ 575542 h 575542"/>
                  <a:gd name="connsiteX9" fmla="*/ 3512911 w 3959803"/>
                  <a:gd name="connsiteY9" fmla="*/ 575542 h 575542"/>
                  <a:gd name="connsiteX10" fmla="*/ 2907627 w 3959803"/>
                  <a:gd name="connsiteY10" fmla="*/ 575542 h 575542"/>
                  <a:gd name="connsiteX11" fmla="*/ 2302343 w 3959803"/>
                  <a:gd name="connsiteY11" fmla="*/ 575542 h 575542"/>
                  <a:gd name="connsiteX12" fmla="*/ 1697058 w 3959803"/>
                  <a:gd name="connsiteY12" fmla="*/ 575542 h 575542"/>
                  <a:gd name="connsiteX13" fmla="*/ 1250166 w 3959803"/>
                  <a:gd name="connsiteY13" fmla="*/ 575542 h 575542"/>
                  <a:gd name="connsiteX14" fmla="*/ 724078 w 3959803"/>
                  <a:gd name="connsiteY14" fmla="*/ 575542 h 575542"/>
                  <a:gd name="connsiteX15" fmla="*/ 0 w 3959803"/>
                  <a:gd name="connsiteY15" fmla="*/ 575542 h 575542"/>
                  <a:gd name="connsiteX16" fmla="*/ 0 w 3959803"/>
                  <a:gd name="connsiteY16" fmla="*/ 0 h 57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9803" h="575542" fill="none" extrusionOk="0">
                    <a:moveTo>
                      <a:pt x="0" y="0"/>
                    </a:moveTo>
                    <a:cubicBezTo>
                      <a:pt x="125223" y="-58954"/>
                      <a:pt x="417668" y="67571"/>
                      <a:pt x="565686" y="0"/>
                    </a:cubicBezTo>
                    <a:cubicBezTo>
                      <a:pt x="713704" y="-67571"/>
                      <a:pt x="960607" y="71759"/>
                      <a:pt x="1170970" y="0"/>
                    </a:cubicBezTo>
                    <a:cubicBezTo>
                      <a:pt x="1381333" y="-71759"/>
                      <a:pt x="1527067" y="41460"/>
                      <a:pt x="1657460" y="0"/>
                    </a:cubicBezTo>
                    <a:cubicBezTo>
                      <a:pt x="1787853" y="-41460"/>
                      <a:pt x="2030743" y="9909"/>
                      <a:pt x="2223147" y="0"/>
                    </a:cubicBezTo>
                    <a:cubicBezTo>
                      <a:pt x="2415551" y="-9909"/>
                      <a:pt x="2635609" y="5181"/>
                      <a:pt x="2788833" y="0"/>
                    </a:cubicBezTo>
                    <a:cubicBezTo>
                      <a:pt x="2942057" y="-5181"/>
                      <a:pt x="3106729" y="56581"/>
                      <a:pt x="3314921" y="0"/>
                    </a:cubicBezTo>
                    <a:cubicBezTo>
                      <a:pt x="3523113" y="-56581"/>
                      <a:pt x="3798128" y="6310"/>
                      <a:pt x="3959803" y="0"/>
                    </a:cubicBezTo>
                    <a:cubicBezTo>
                      <a:pt x="3963135" y="219806"/>
                      <a:pt x="3924380" y="392891"/>
                      <a:pt x="3959803" y="575542"/>
                    </a:cubicBezTo>
                    <a:cubicBezTo>
                      <a:pt x="3848021" y="616453"/>
                      <a:pt x="3658121" y="530991"/>
                      <a:pt x="3512911" y="575542"/>
                    </a:cubicBezTo>
                    <a:cubicBezTo>
                      <a:pt x="3367701" y="620093"/>
                      <a:pt x="3071149" y="562125"/>
                      <a:pt x="2907627" y="575542"/>
                    </a:cubicBezTo>
                    <a:cubicBezTo>
                      <a:pt x="2744105" y="588959"/>
                      <a:pt x="2538915" y="554450"/>
                      <a:pt x="2302343" y="575542"/>
                    </a:cubicBezTo>
                    <a:cubicBezTo>
                      <a:pt x="2065771" y="596634"/>
                      <a:pt x="1892832" y="521972"/>
                      <a:pt x="1697058" y="575542"/>
                    </a:cubicBezTo>
                    <a:cubicBezTo>
                      <a:pt x="1501284" y="629112"/>
                      <a:pt x="1361785" y="527326"/>
                      <a:pt x="1250166" y="575542"/>
                    </a:cubicBezTo>
                    <a:cubicBezTo>
                      <a:pt x="1138547" y="623758"/>
                      <a:pt x="882548" y="563706"/>
                      <a:pt x="724078" y="575542"/>
                    </a:cubicBezTo>
                    <a:cubicBezTo>
                      <a:pt x="565608" y="587378"/>
                      <a:pt x="285803" y="512432"/>
                      <a:pt x="0" y="575542"/>
                    </a:cubicBezTo>
                    <a:cubicBezTo>
                      <a:pt x="-44222" y="457134"/>
                      <a:pt x="23843" y="129903"/>
                      <a:pt x="0" y="0"/>
                    </a:cubicBezTo>
                    <a:close/>
                  </a:path>
                  <a:path w="3959803" h="575542" stroke="0" extrusionOk="0">
                    <a:moveTo>
                      <a:pt x="0" y="0"/>
                    </a:moveTo>
                    <a:cubicBezTo>
                      <a:pt x="261282" y="-33490"/>
                      <a:pt x="305700" y="20055"/>
                      <a:pt x="526088" y="0"/>
                    </a:cubicBezTo>
                    <a:cubicBezTo>
                      <a:pt x="746476" y="-20055"/>
                      <a:pt x="1025059" y="46182"/>
                      <a:pt x="1170970" y="0"/>
                    </a:cubicBezTo>
                    <a:cubicBezTo>
                      <a:pt x="1316881" y="-46182"/>
                      <a:pt x="1457996" y="416"/>
                      <a:pt x="1736656" y="0"/>
                    </a:cubicBezTo>
                    <a:cubicBezTo>
                      <a:pt x="2015316" y="-416"/>
                      <a:pt x="2172499" y="29302"/>
                      <a:pt x="2302343" y="0"/>
                    </a:cubicBezTo>
                    <a:cubicBezTo>
                      <a:pt x="2432187" y="-29302"/>
                      <a:pt x="2719875" y="32611"/>
                      <a:pt x="2907627" y="0"/>
                    </a:cubicBezTo>
                    <a:cubicBezTo>
                      <a:pt x="3095379" y="-32611"/>
                      <a:pt x="3135006" y="43730"/>
                      <a:pt x="3354519" y="0"/>
                    </a:cubicBezTo>
                    <a:cubicBezTo>
                      <a:pt x="3574032" y="-43730"/>
                      <a:pt x="3814093" y="45984"/>
                      <a:pt x="3959803" y="0"/>
                    </a:cubicBezTo>
                    <a:cubicBezTo>
                      <a:pt x="4018773" y="242918"/>
                      <a:pt x="3905049" y="392182"/>
                      <a:pt x="3959803" y="575542"/>
                    </a:cubicBezTo>
                    <a:cubicBezTo>
                      <a:pt x="3810310" y="582441"/>
                      <a:pt x="3493012" y="540151"/>
                      <a:pt x="3314921" y="575542"/>
                    </a:cubicBezTo>
                    <a:cubicBezTo>
                      <a:pt x="3136830" y="610933"/>
                      <a:pt x="2987877" y="567983"/>
                      <a:pt x="2828431" y="575542"/>
                    </a:cubicBezTo>
                    <a:cubicBezTo>
                      <a:pt x="2668985" y="583101"/>
                      <a:pt x="2397713" y="569084"/>
                      <a:pt x="2262745" y="575542"/>
                    </a:cubicBezTo>
                    <a:cubicBezTo>
                      <a:pt x="2127777" y="582000"/>
                      <a:pt x="1977576" y="540770"/>
                      <a:pt x="1776254" y="575542"/>
                    </a:cubicBezTo>
                    <a:cubicBezTo>
                      <a:pt x="1574932" y="610314"/>
                      <a:pt x="1300081" y="549591"/>
                      <a:pt x="1170970" y="575542"/>
                    </a:cubicBezTo>
                    <a:cubicBezTo>
                      <a:pt x="1041859" y="601493"/>
                      <a:pt x="795973" y="526753"/>
                      <a:pt x="684480" y="575542"/>
                    </a:cubicBezTo>
                    <a:cubicBezTo>
                      <a:pt x="572987" y="624331"/>
                      <a:pt x="226303" y="506886"/>
                      <a:pt x="0" y="575542"/>
                    </a:cubicBezTo>
                    <a:cubicBezTo>
                      <a:pt x="-8788" y="419243"/>
                      <a:pt x="9631" y="115590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11246743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rgbClr val="0000FF"/>
                                </a:solidFill>
                                <a:latin typeface="Calibri"/>
                                <a:cs typeface="Calibri"/>
                              </a:rPr>
                              <m:t>)|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F4C91A-E1C3-4926-8894-7CF66E336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867" y="4140333"/>
                <a:ext cx="3959803" cy="5755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112467436">
                      <a:custGeom>
                        <a:avLst/>
                        <a:gdLst>
                          <a:gd name="connsiteX0" fmla="*/ 0 w 3959803"/>
                          <a:gd name="connsiteY0" fmla="*/ 0 h 575542"/>
                          <a:gd name="connsiteX1" fmla="*/ 565686 w 3959803"/>
                          <a:gd name="connsiteY1" fmla="*/ 0 h 575542"/>
                          <a:gd name="connsiteX2" fmla="*/ 1170970 w 3959803"/>
                          <a:gd name="connsiteY2" fmla="*/ 0 h 575542"/>
                          <a:gd name="connsiteX3" fmla="*/ 1657460 w 3959803"/>
                          <a:gd name="connsiteY3" fmla="*/ 0 h 575542"/>
                          <a:gd name="connsiteX4" fmla="*/ 2223147 w 3959803"/>
                          <a:gd name="connsiteY4" fmla="*/ 0 h 575542"/>
                          <a:gd name="connsiteX5" fmla="*/ 2788833 w 3959803"/>
                          <a:gd name="connsiteY5" fmla="*/ 0 h 575542"/>
                          <a:gd name="connsiteX6" fmla="*/ 3314921 w 3959803"/>
                          <a:gd name="connsiteY6" fmla="*/ 0 h 575542"/>
                          <a:gd name="connsiteX7" fmla="*/ 3959803 w 3959803"/>
                          <a:gd name="connsiteY7" fmla="*/ 0 h 575542"/>
                          <a:gd name="connsiteX8" fmla="*/ 3959803 w 3959803"/>
                          <a:gd name="connsiteY8" fmla="*/ 575542 h 575542"/>
                          <a:gd name="connsiteX9" fmla="*/ 3512911 w 3959803"/>
                          <a:gd name="connsiteY9" fmla="*/ 575542 h 575542"/>
                          <a:gd name="connsiteX10" fmla="*/ 2907627 w 3959803"/>
                          <a:gd name="connsiteY10" fmla="*/ 575542 h 575542"/>
                          <a:gd name="connsiteX11" fmla="*/ 2302343 w 3959803"/>
                          <a:gd name="connsiteY11" fmla="*/ 575542 h 575542"/>
                          <a:gd name="connsiteX12" fmla="*/ 1697058 w 3959803"/>
                          <a:gd name="connsiteY12" fmla="*/ 575542 h 575542"/>
                          <a:gd name="connsiteX13" fmla="*/ 1250166 w 3959803"/>
                          <a:gd name="connsiteY13" fmla="*/ 575542 h 575542"/>
                          <a:gd name="connsiteX14" fmla="*/ 724078 w 3959803"/>
                          <a:gd name="connsiteY14" fmla="*/ 575542 h 575542"/>
                          <a:gd name="connsiteX15" fmla="*/ 0 w 3959803"/>
                          <a:gd name="connsiteY15" fmla="*/ 575542 h 575542"/>
                          <a:gd name="connsiteX16" fmla="*/ 0 w 3959803"/>
                          <a:gd name="connsiteY16" fmla="*/ 0 h 5755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59803" h="575542" fill="none" extrusionOk="0">
                            <a:moveTo>
                              <a:pt x="0" y="0"/>
                            </a:moveTo>
                            <a:cubicBezTo>
                              <a:pt x="125223" y="-58954"/>
                              <a:pt x="417668" y="67571"/>
                              <a:pt x="565686" y="0"/>
                            </a:cubicBezTo>
                            <a:cubicBezTo>
                              <a:pt x="713704" y="-67571"/>
                              <a:pt x="960607" y="71759"/>
                              <a:pt x="1170970" y="0"/>
                            </a:cubicBezTo>
                            <a:cubicBezTo>
                              <a:pt x="1381333" y="-71759"/>
                              <a:pt x="1527067" y="41460"/>
                              <a:pt x="1657460" y="0"/>
                            </a:cubicBezTo>
                            <a:cubicBezTo>
                              <a:pt x="1787853" y="-41460"/>
                              <a:pt x="2030743" y="9909"/>
                              <a:pt x="2223147" y="0"/>
                            </a:cubicBezTo>
                            <a:cubicBezTo>
                              <a:pt x="2415551" y="-9909"/>
                              <a:pt x="2635609" y="5181"/>
                              <a:pt x="2788833" y="0"/>
                            </a:cubicBezTo>
                            <a:cubicBezTo>
                              <a:pt x="2942057" y="-5181"/>
                              <a:pt x="3106729" y="56581"/>
                              <a:pt x="3314921" y="0"/>
                            </a:cubicBezTo>
                            <a:cubicBezTo>
                              <a:pt x="3523113" y="-56581"/>
                              <a:pt x="3798128" y="6310"/>
                              <a:pt x="3959803" y="0"/>
                            </a:cubicBezTo>
                            <a:cubicBezTo>
                              <a:pt x="3963135" y="219806"/>
                              <a:pt x="3924380" y="392891"/>
                              <a:pt x="3959803" y="575542"/>
                            </a:cubicBezTo>
                            <a:cubicBezTo>
                              <a:pt x="3848021" y="616453"/>
                              <a:pt x="3658121" y="530991"/>
                              <a:pt x="3512911" y="575542"/>
                            </a:cubicBezTo>
                            <a:cubicBezTo>
                              <a:pt x="3367701" y="620093"/>
                              <a:pt x="3071149" y="562125"/>
                              <a:pt x="2907627" y="575542"/>
                            </a:cubicBezTo>
                            <a:cubicBezTo>
                              <a:pt x="2744105" y="588959"/>
                              <a:pt x="2538915" y="554450"/>
                              <a:pt x="2302343" y="575542"/>
                            </a:cubicBezTo>
                            <a:cubicBezTo>
                              <a:pt x="2065771" y="596634"/>
                              <a:pt x="1892832" y="521972"/>
                              <a:pt x="1697058" y="575542"/>
                            </a:cubicBezTo>
                            <a:cubicBezTo>
                              <a:pt x="1501284" y="629112"/>
                              <a:pt x="1361785" y="527326"/>
                              <a:pt x="1250166" y="575542"/>
                            </a:cubicBezTo>
                            <a:cubicBezTo>
                              <a:pt x="1138547" y="623758"/>
                              <a:pt x="882548" y="563706"/>
                              <a:pt x="724078" y="575542"/>
                            </a:cubicBezTo>
                            <a:cubicBezTo>
                              <a:pt x="565608" y="587378"/>
                              <a:pt x="285803" y="512432"/>
                              <a:pt x="0" y="575542"/>
                            </a:cubicBezTo>
                            <a:cubicBezTo>
                              <a:pt x="-44222" y="457134"/>
                              <a:pt x="23843" y="129903"/>
                              <a:pt x="0" y="0"/>
                            </a:cubicBezTo>
                            <a:close/>
                          </a:path>
                          <a:path w="3959803" h="575542" stroke="0" extrusionOk="0">
                            <a:moveTo>
                              <a:pt x="0" y="0"/>
                            </a:moveTo>
                            <a:cubicBezTo>
                              <a:pt x="261282" y="-33490"/>
                              <a:pt x="305700" y="20055"/>
                              <a:pt x="526088" y="0"/>
                            </a:cubicBezTo>
                            <a:cubicBezTo>
                              <a:pt x="746476" y="-20055"/>
                              <a:pt x="1025059" y="46182"/>
                              <a:pt x="1170970" y="0"/>
                            </a:cubicBezTo>
                            <a:cubicBezTo>
                              <a:pt x="1316881" y="-46182"/>
                              <a:pt x="1457996" y="416"/>
                              <a:pt x="1736656" y="0"/>
                            </a:cubicBezTo>
                            <a:cubicBezTo>
                              <a:pt x="2015316" y="-416"/>
                              <a:pt x="2172499" y="29302"/>
                              <a:pt x="2302343" y="0"/>
                            </a:cubicBezTo>
                            <a:cubicBezTo>
                              <a:pt x="2432187" y="-29302"/>
                              <a:pt x="2719875" y="32611"/>
                              <a:pt x="2907627" y="0"/>
                            </a:cubicBezTo>
                            <a:cubicBezTo>
                              <a:pt x="3095379" y="-32611"/>
                              <a:pt x="3135006" y="43730"/>
                              <a:pt x="3354519" y="0"/>
                            </a:cubicBezTo>
                            <a:cubicBezTo>
                              <a:pt x="3574032" y="-43730"/>
                              <a:pt x="3814093" y="45984"/>
                              <a:pt x="3959803" y="0"/>
                            </a:cubicBezTo>
                            <a:cubicBezTo>
                              <a:pt x="4018773" y="242918"/>
                              <a:pt x="3905049" y="392182"/>
                              <a:pt x="3959803" y="575542"/>
                            </a:cubicBezTo>
                            <a:cubicBezTo>
                              <a:pt x="3810310" y="582441"/>
                              <a:pt x="3493012" y="540151"/>
                              <a:pt x="3314921" y="575542"/>
                            </a:cubicBezTo>
                            <a:cubicBezTo>
                              <a:pt x="3136830" y="610933"/>
                              <a:pt x="2987877" y="567983"/>
                              <a:pt x="2828431" y="575542"/>
                            </a:cubicBezTo>
                            <a:cubicBezTo>
                              <a:pt x="2668985" y="583101"/>
                              <a:pt x="2397713" y="569084"/>
                              <a:pt x="2262745" y="575542"/>
                            </a:cubicBezTo>
                            <a:cubicBezTo>
                              <a:pt x="2127777" y="582000"/>
                              <a:pt x="1977576" y="540770"/>
                              <a:pt x="1776254" y="575542"/>
                            </a:cubicBezTo>
                            <a:cubicBezTo>
                              <a:pt x="1574932" y="610314"/>
                              <a:pt x="1300081" y="549591"/>
                              <a:pt x="1170970" y="575542"/>
                            </a:cubicBezTo>
                            <a:cubicBezTo>
                              <a:pt x="1041859" y="601493"/>
                              <a:pt x="795973" y="526753"/>
                              <a:pt x="684480" y="575542"/>
                            </a:cubicBezTo>
                            <a:cubicBezTo>
                              <a:pt x="572987" y="624331"/>
                              <a:pt x="226303" y="506886"/>
                              <a:pt x="0" y="575542"/>
                            </a:cubicBezTo>
                            <a:cubicBezTo>
                              <a:pt x="-8788" y="419243"/>
                              <a:pt x="9631" y="11559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9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4" grpId="1"/>
      <p:bldP spid="16" grpId="0"/>
      <p:bldP spid="16" grpId="1"/>
      <p:bldP spid="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921" y="2035449"/>
            <a:ext cx="3113224" cy="4136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3800" y="2029602"/>
            <a:ext cx="3115194" cy="4141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2526027" y="1533349"/>
                <a:ext cx="1971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𝐴𝑙𝑤𝑎𝑦𝑠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𝐺𝑜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027" y="1533349"/>
                <a:ext cx="19714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8088627" y="1533349"/>
                <a:ext cx="2304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𝐴𝑙𝑤𝑎𝑦𝑠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𝐺𝑜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𝐹𝑜𝑟𝑤𝑎𝑟𝑑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27" y="1533349"/>
                <a:ext cx="230492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061AE-24F5-4E09-9B38-017A17B305DA}"/>
                  </a:ext>
                </a:extLst>
              </p:cNvPr>
              <p:cNvSpPr txBox="1"/>
              <p:nvPr/>
            </p:nvSpPr>
            <p:spPr>
              <a:xfrm>
                <a:off x="5638800" y="3315293"/>
                <a:ext cx="138531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</m:oMath>
                  </m:oMathPara>
                </a14:m>
                <a:endParaRPr lang="en-US" sz="9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061AE-24F5-4E09-9B38-017A17B3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315293"/>
                <a:ext cx="1385316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07E56D-E69F-47CA-A79F-A68ADC1BAC62}"/>
                  </a:ext>
                </a:extLst>
              </p:cNvPr>
              <p:cNvSpPr/>
              <p:nvPr/>
            </p:nvSpPr>
            <p:spPr>
              <a:xfrm>
                <a:off x="2848743" y="6294861"/>
                <a:ext cx="132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07E56D-E69F-47CA-A79F-A68ADC1B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43" y="6294861"/>
                <a:ext cx="13260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226AC-7D55-46A9-B993-3F660A0F73C6}"/>
                  </a:ext>
                </a:extLst>
              </p:cNvPr>
              <p:cNvSpPr/>
              <p:nvPr/>
            </p:nvSpPr>
            <p:spPr>
              <a:xfrm>
                <a:off x="8578088" y="6296680"/>
                <a:ext cx="132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226AC-7D55-46A9-B993-3F660A0F7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88" y="6296680"/>
                <a:ext cx="13260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1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Summary: 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85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6976" y="1187916"/>
                <a:ext cx="11379200" cy="5441483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latin typeface="Calibri"/>
                    <a:cs typeface="Calibri"/>
                  </a:rPr>
                  <a:t>How do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for a fixed policy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?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rgbClr val="FF0000"/>
                    </a:solidFill>
                    <a:latin typeface="Calibri"/>
                    <a:cs typeface="Calibri"/>
                  </a:rPr>
                  <a:t>Idea 1</a:t>
                </a:r>
                <a:r>
                  <a:rPr lang="en-US" sz="2400" dirty="0">
                    <a:latin typeface="Calibri"/>
                    <a:cs typeface="Calibri"/>
                  </a:rPr>
                  <a:t>: Turn recursive Bellman equations into updates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sz="2400" dirty="0">
                    <a:latin typeface="Calibri"/>
                    <a:cs typeface="Calibri"/>
                  </a:rPr>
                  <a:t>	</a:t>
                </a:r>
              </a:p>
              <a:p>
                <a:pPr>
                  <a:lnSpc>
                    <a:spcPct val="80000"/>
                  </a:lnSpc>
                  <a:buNone/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36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latin typeface="Calibri"/>
                    <a:cs typeface="Calibri"/>
                  </a:rPr>
                  <a:t>Efficiency: O(S</a:t>
                </a:r>
                <a:r>
                  <a:rPr lang="en-US" sz="2400" baseline="30000" dirty="0"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latin typeface="Calibri"/>
                    <a:cs typeface="Calibri"/>
                  </a:rPr>
                  <a:t>) per iteration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rgbClr val="FF0000"/>
                    </a:solidFill>
                    <a:latin typeface="Calibri"/>
                    <a:cs typeface="Calibri"/>
                  </a:rPr>
                  <a:t>Idea 2</a:t>
                </a:r>
                <a:r>
                  <a:rPr lang="en-US" sz="2400" dirty="0">
                    <a:latin typeface="Calibri"/>
                    <a:cs typeface="Calibri"/>
                  </a:rPr>
                  <a:t>: Bellman equations are just a linear system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latin typeface="Calibri"/>
                    <a:cs typeface="Calibri"/>
                  </a:rPr>
                  <a:t>Solve with </a:t>
                </a:r>
                <a:r>
                  <a:rPr lang="en-US" sz="2000" dirty="0" err="1">
                    <a:latin typeface="Calibri"/>
                    <a:cs typeface="Calibri"/>
                  </a:rPr>
                  <a:t>Matlab</a:t>
                </a:r>
                <a:r>
                  <a:rPr lang="en-US" sz="2000" dirty="0">
                    <a:latin typeface="Calibri"/>
                    <a:cs typeface="Calibri"/>
                  </a:rPr>
                  <a:t> (or your favorite linear system solver)</a:t>
                </a:r>
              </a:p>
            </p:txBody>
          </p:sp>
        </mc:Choice>
        <mc:Fallback xmlns="">
          <p:sp>
            <p:nvSpPr>
              <p:cNvPr id="1728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76" y="1187916"/>
                <a:ext cx="11379200" cy="5441483"/>
              </a:xfrm>
              <a:blipFill>
                <a:blip r:embed="rId2"/>
                <a:stretch>
                  <a:fillRect l="-696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48B4F6-5A34-491B-B237-7CF95801E054}"/>
                  </a:ext>
                </a:extLst>
              </p:cNvPr>
              <p:cNvSpPr/>
              <p:nvPr/>
            </p:nvSpPr>
            <p:spPr>
              <a:xfrm>
                <a:off x="942742" y="2845829"/>
                <a:ext cx="713509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z="240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2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48B4F6-5A34-491B-B237-7CF95801E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42" y="2845829"/>
                <a:ext cx="7135095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957BC8-C973-4727-8CAB-B32B9EB6A34A}"/>
                  </a:ext>
                </a:extLst>
              </p:cNvPr>
              <p:cNvSpPr/>
              <p:nvPr/>
            </p:nvSpPr>
            <p:spPr>
              <a:xfrm>
                <a:off x="1045137" y="2399114"/>
                <a:ext cx="1737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957BC8-C973-4727-8CAB-B32B9EB6A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37" y="2399114"/>
                <a:ext cx="1737142" cy="461665"/>
              </a:xfrm>
              <a:prstGeom prst="rect">
                <a:avLst/>
              </a:prstGeom>
              <a:blipFill>
                <a:blip r:embed="rId4"/>
                <a:stretch>
                  <a:fillRect l="-702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9292-ACA7-494A-ABE7-1C94BD656750}"/>
                  </a:ext>
                </a:extLst>
              </p:cNvPr>
              <p:cNvSpPr/>
              <p:nvPr/>
            </p:nvSpPr>
            <p:spPr>
              <a:xfrm>
                <a:off x="1045137" y="5869460"/>
                <a:ext cx="6814622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24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2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9292-ACA7-494A-ABE7-1C94BD656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37" y="5869460"/>
                <a:ext cx="6814622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85733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3622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5" y="3726268"/>
            <a:ext cx="870762" cy="903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884167" y="3947040"/>
            <a:ext cx="192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592609-1AD4-432D-9A4B-E1D323E804DA}"/>
              </a:ext>
            </a:extLst>
          </p:cNvPr>
          <p:cNvSpPr/>
          <p:nvPr/>
        </p:nvSpPr>
        <p:spPr>
          <a:xfrm>
            <a:off x="3489487" y="1274064"/>
            <a:ext cx="4932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Regarding the current state, </a:t>
            </a:r>
            <a:b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how good is it according to a policy 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?</a:t>
            </a:r>
            <a:endParaRPr lang="en-US" sz="2400" dirty="0">
              <a:solidFill>
                <a:srgbClr val="CF01B6"/>
              </a:solidFill>
            </a:endParaRPr>
          </a:p>
        </p:txBody>
      </p:sp>
      <p:pic>
        <p:nvPicPr>
          <p:cNvPr id="1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7C9DE1F-8626-4D62-9B16-D9450C0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6" y="3818691"/>
            <a:ext cx="718362" cy="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34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2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6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3622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5" y="3726268"/>
            <a:ext cx="870762" cy="903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884167" y="3947040"/>
            <a:ext cx="192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592609-1AD4-432D-9A4B-E1D323E804DA}"/>
              </a:ext>
            </a:extLst>
          </p:cNvPr>
          <p:cNvSpPr/>
          <p:nvPr/>
        </p:nvSpPr>
        <p:spPr>
          <a:xfrm>
            <a:off x="3168320" y="1323854"/>
            <a:ext cx="5953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Regarding the current state, </a:t>
            </a:r>
            <a:b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how good is it according to an optimal policy? </a:t>
            </a:r>
            <a:endParaRPr lang="en-US" sz="2400" dirty="0">
              <a:solidFill>
                <a:srgbClr val="CF01B6"/>
              </a:solidFill>
            </a:endParaRPr>
          </a:p>
        </p:txBody>
      </p:sp>
      <p:pic>
        <p:nvPicPr>
          <p:cNvPr id="1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7C9DE1F-8626-4D62-9B16-D9450C0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6" y="3818691"/>
            <a:ext cx="718362" cy="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3539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48787-7E42-49D5-99CD-36E89151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954" y="3293249"/>
            <a:ext cx="1295400" cy="98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CD30B-586A-43A2-A1D8-EB4606B4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44" y="3651532"/>
            <a:ext cx="260169" cy="269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997203-1098-487A-9046-7EAE07BF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23" y="2104854"/>
            <a:ext cx="1295400" cy="986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4BC857-DDD0-4573-BF58-B037916C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934" y="3267987"/>
            <a:ext cx="1295400" cy="986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77767B-4292-49FD-9F4D-682E29B8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559" y="3609139"/>
            <a:ext cx="260169" cy="269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993426-EE3C-43F3-BD51-3B19CAF5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23" y="4419600"/>
            <a:ext cx="1295400" cy="986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536D20-219F-4176-823C-3D339C86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65" y="5101594"/>
            <a:ext cx="260169" cy="26986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ECD2B1C-5A37-4877-B39F-A7F205ED6B89}"/>
              </a:ext>
            </a:extLst>
          </p:cNvPr>
          <p:cNvSpPr/>
          <p:nvPr/>
        </p:nvSpPr>
        <p:spPr>
          <a:xfrm>
            <a:off x="7981833" y="3525654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E896C3-2BEE-4868-8008-C16EF154058C}"/>
              </a:ext>
            </a:extLst>
          </p:cNvPr>
          <p:cNvCxnSpPr>
            <a:stCxn id="13" idx="3"/>
            <a:endCxn id="21" idx="2"/>
          </p:cNvCxnSpPr>
          <p:nvPr/>
        </p:nvCxnSpPr>
        <p:spPr>
          <a:xfrm>
            <a:off x="7082354" y="3786465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85EC47-397F-46B7-BAE3-FF7878894019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 flipV="1">
            <a:off x="8503455" y="2598070"/>
            <a:ext cx="1700968" cy="11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D45C8C-1F2F-4C5A-9B81-A9D2DDE2B26C}"/>
              </a:ext>
            </a:extLst>
          </p:cNvPr>
          <p:cNvCxnSpPr>
            <a:stCxn id="21" idx="6"/>
            <a:endCxn id="17" idx="1"/>
          </p:cNvCxnSpPr>
          <p:nvPr/>
        </p:nvCxnSpPr>
        <p:spPr>
          <a:xfrm flipV="1">
            <a:off x="8503455" y="3761203"/>
            <a:ext cx="1694479" cy="2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A5088-AA35-4F63-91E0-93F3F12416BD}"/>
              </a:ext>
            </a:extLst>
          </p:cNvPr>
          <p:cNvCxnSpPr>
            <a:stCxn id="21" idx="6"/>
            <a:endCxn id="19" idx="1"/>
          </p:cNvCxnSpPr>
          <p:nvPr/>
        </p:nvCxnSpPr>
        <p:spPr>
          <a:xfrm>
            <a:off x="8503455" y="3786465"/>
            <a:ext cx="1700968" cy="112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456D6C-2380-4FA3-BE48-4D85F867F824}"/>
                  </a:ext>
                </a:extLst>
              </p:cNvPr>
              <p:cNvSpPr txBox="1"/>
              <p:nvPr/>
            </p:nvSpPr>
            <p:spPr>
              <a:xfrm>
                <a:off x="7182605" y="3535771"/>
                <a:ext cx="7805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=‘east’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456D6C-2380-4FA3-BE48-4D85F867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05" y="3535771"/>
                <a:ext cx="780516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4393F1A7-CC3C-4183-A781-C393487A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154" y="3705373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028DE0A2-C4B4-4824-8FB5-B5E9720B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646" y="3657939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F4002E9-3BBD-400D-AF39-ED96F895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50" y="4800009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CBC786-AEE4-46C9-B99D-FCA842E0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643" y="2130431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88AB64-86C6-404A-BB55-3054E6A13BA8}"/>
                  </a:ext>
                </a:extLst>
              </p:cNvPr>
              <p:cNvSpPr/>
              <p:nvPr/>
            </p:nvSpPr>
            <p:spPr>
              <a:xfrm>
                <a:off x="5437007" y="4877362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88AB64-86C6-404A-BB55-3054E6A13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07" y="4877362"/>
                <a:ext cx="658993" cy="276999"/>
              </a:xfrm>
              <a:prstGeom prst="rect">
                <a:avLst/>
              </a:prstGeom>
              <a:blipFill>
                <a:blip r:embed="rId7"/>
                <a:stretch>
                  <a:fillRect r="-92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E05CCA-593D-4AEC-9291-E72E7C0D31FC}"/>
                  </a:ext>
                </a:extLst>
              </p:cNvPr>
              <p:cNvSpPr txBox="1"/>
              <p:nvPr/>
            </p:nvSpPr>
            <p:spPr>
              <a:xfrm>
                <a:off x="9634456" y="2126864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E05CCA-593D-4AEC-9291-E72E7C0D3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456" y="2126864"/>
                <a:ext cx="621389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A6055B-B9D8-4083-8855-6D4477E87028}"/>
                  </a:ext>
                </a:extLst>
              </p:cNvPr>
              <p:cNvSpPr txBox="1"/>
              <p:nvPr/>
            </p:nvSpPr>
            <p:spPr>
              <a:xfrm>
                <a:off x="9649951" y="4007549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A6055B-B9D8-4083-8855-6D4477E8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951" y="4007549"/>
                <a:ext cx="61779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030EA4C-ABC3-47E7-A861-D31FF07ECBBB}"/>
                  </a:ext>
                </a:extLst>
              </p:cNvPr>
              <p:cNvSpPr txBox="1"/>
              <p:nvPr/>
            </p:nvSpPr>
            <p:spPr>
              <a:xfrm>
                <a:off x="9654418" y="5159511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030EA4C-ABC3-47E7-A861-D31FF07E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418" y="5159511"/>
                <a:ext cx="621389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7DFF92-A601-4F03-8A9F-12824E5C8D58}"/>
                  </a:ext>
                </a:extLst>
              </p:cNvPr>
              <p:cNvSpPr txBox="1"/>
              <p:nvPr/>
            </p:nvSpPr>
            <p:spPr>
              <a:xfrm>
                <a:off x="4825432" y="2988150"/>
                <a:ext cx="10179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=?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7DFF92-A601-4F03-8A9F-12824E5C8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32" y="2988150"/>
                <a:ext cx="101797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83127C36-6711-45DB-B212-60CD2867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37" y="2126864"/>
            <a:ext cx="1295400" cy="9864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0E75C29-4EFC-44ED-B048-E387737F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61978"/>
            <a:ext cx="1295400" cy="98643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62A0476-0F06-4C70-81AF-2E2A9624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42" y="5143972"/>
            <a:ext cx="260169" cy="269864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77EBC294-8482-4D00-857C-561E3D1E518D}"/>
              </a:ext>
            </a:extLst>
          </p:cNvPr>
          <p:cNvSpPr/>
          <p:nvPr/>
        </p:nvSpPr>
        <p:spPr>
          <a:xfrm>
            <a:off x="4278978" y="3541309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pic>
        <p:nvPicPr>
          <p:cNvPr id="6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500499D5-EE72-4D77-B8F6-4255325E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7" y="4842387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BA07F3-0471-4E47-BC0D-A083CFC8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32" y="2188338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7B437D5-0ED2-41A2-9064-547A4C355E82}"/>
                  </a:ext>
                </a:extLst>
              </p:cNvPr>
              <p:cNvSpPr txBox="1"/>
              <p:nvPr/>
            </p:nvSpPr>
            <p:spPr>
              <a:xfrm>
                <a:off x="333387" y="2195324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7B437D5-0ED2-41A2-9064-547A4C355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" y="2195324"/>
                <a:ext cx="621389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24969E-144E-44F3-9890-3AB792ED4F83}"/>
                  </a:ext>
                </a:extLst>
              </p:cNvPr>
              <p:cNvSpPr txBox="1"/>
              <p:nvPr/>
            </p:nvSpPr>
            <p:spPr>
              <a:xfrm>
                <a:off x="288800" y="3367648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24969E-144E-44F3-9890-3AB792ED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0" y="3367648"/>
                <a:ext cx="617798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9E4EB0-20B3-465D-9010-592DFA726B71}"/>
                  </a:ext>
                </a:extLst>
              </p:cNvPr>
              <p:cNvSpPr txBox="1"/>
              <p:nvPr/>
            </p:nvSpPr>
            <p:spPr>
              <a:xfrm>
                <a:off x="241589" y="4461978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9E4EB0-20B3-465D-9010-592DFA72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9" y="4461978"/>
                <a:ext cx="621389" cy="276999"/>
              </a:xfrm>
              <a:prstGeom prst="rect">
                <a:avLst/>
              </a:prstGeom>
              <a:blipFill>
                <a:blip r:embed="rId1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CC7407C-89C4-41C9-B7F3-474EC88C7D95}"/>
              </a:ext>
            </a:extLst>
          </p:cNvPr>
          <p:cNvSpPr/>
          <p:nvPr/>
        </p:nvSpPr>
        <p:spPr>
          <a:xfrm>
            <a:off x="6189851" y="4807188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7D38D5D-2FC9-4675-A6D0-776AF760C261}"/>
              </a:ext>
            </a:extLst>
          </p:cNvPr>
          <p:cNvSpPr/>
          <p:nvPr/>
        </p:nvSpPr>
        <p:spPr>
          <a:xfrm>
            <a:off x="6173843" y="2357087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2647406-4DEC-48A1-9BC9-E17DC7ED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954" y="991063"/>
            <a:ext cx="1295400" cy="9864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4BDD9E3-78EB-44B5-ABBB-D8871196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57" y="1035274"/>
            <a:ext cx="260169" cy="269864"/>
          </a:xfrm>
          <a:prstGeom prst="rect">
            <a:avLst/>
          </a:prstGeom>
        </p:spPr>
      </p:pic>
      <p:pic>
        <p:nvPicPr>
          <p:cNvPr id="77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E552EB21-D607-4A7E-B220-43715E83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81" y="1371472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898DDAB-8A29-4316-9F3C-6D96CE60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8" y="985256"/>
            <a:ext cx="1295400" cy="986431"/>
          </a:xfrm>
          <a:prstGeom prst="rect">
            <a:avLst/>
          </a:prstGeom>
        </p:spPr>
      </p:pic>
      <p:pic>
        <p:nvPicPr>
          <p:cNvPr id="80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E3F399ED-7D1A-47AC-A577-5702E8E77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25" y="1365665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5D2F266-1B3A-4258-AE7D-334DD36C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25" y="1343539"/>
            <a:ext cx="260169" cy="26986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8644E07-B8F6-4089-9A73-5977857C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72" y="991064"/>
            <a:ext cx="1295400" cy="986431"/>
          </a:xfrm>
          <a:prstGeom prst="rect">
            <a:avLst/>
          </a:prstGeom>
        </p:spPr>
      </p:pic>
      <p:pic>
        <p:nvPicPr>
          <p:cNvPr id="8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372B1842-201D-499F-92FD-C9490424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99" y="1371473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CDCE80D-75C4-4434-9E65-E91D00E0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07" y="1343539"/>
            <a:ext cx="260169" cy="269864"/>
          </a:xfrm>
          <a:prstGeom prst="rect">
            <a:avLst/>
          </a:prstGeom>
        </p:spPr>
      </p:pic>
      <p:pic>
        <p:nvPicPr>
          <p:cNvPr id="8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3F6E5A34-C622-4F36-9489-674AE7DB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183" y="2495481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4A90419-6308-41E3-AA62-C5ECAC74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62" y="5825165"/>
            <a:ext cx="1295400" cy="98643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90A3667-15AB-4C9E-ADDE-6D2A271E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65" y="6466697"/>
            <a:ext cx="260169" cy="269864"/>
          </a:xfrm>
          <a:prstGeom prst="rect">
            <a:avLst/>
          </a:prstGeom>
        </p:spPr>
      </p:pic>
      <p:pic>
        <p:nvPicPr>
          <p:cNvPr id="87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D6F8F62-CAC9-4B99-95A5-D553CDB3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89" y="6205574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C15F732-0AB6-414A-9802-C8153A0C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8" y="5827754"/>
            <a:ext cx="1295400" cy="986431"/>
          </a:xfrm>
          <a:prstGeom prst="rect">
            <a:avLst/>
          </a:prstGeom>
        </p:spPr>
      </p:pic>
      <p:pic>
        <p:nvPicPr>
          <p:cNvPr id="89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4D1D853-3388-497A-AE7E-E84059FB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25" y="6208163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87C10F7-FF26-4E58-9B98-A1A9024F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25" y="6186037"/>
            <a:ext cx="260169" cy="26986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FD13652-666E-4DA5-9CA5-578EC9A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17" y="5825164"/>
            <a:ext cx="1295400" cy="986431"/>
          </a:xfrm>
          <a:prstGeom prst="rect">
            <a:avLst/>
          </a:prstGeom>
        </p:spPr>
      </p:pic>
      <p:pic>
        <p:nvPicPr>
          <p:cNvPr id="9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3E54C302-172C-4E9E-8ABE-123E9EDD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96" y="6195351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E93DD34-4FAD-465B-A252-87ABCF87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850" y="6172608"/>
            <a:ext cx="260169" cy="269864"/>
          </a:xfrm>
          <a:prstGeom prst="rect">
            <a:avLst/>
          </a:prstGeom>
        </p:spPr>
      </p:pic>
      <p:pic>
        <p:nvPicPr>
          <p:cNvPr id="9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7A6F5AFB-B960-468C-ADC1-54FF0C60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2523633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83B38F-65D2-45D4-A552-3B0197C23890}"/>
              </a:ext>
            </a:extLst>
          </p:cNvPr>
          <p:cNvCxnSpPr>
            <a:stCxn id="13" idx="1"/>
            <a:endCxn id="54" idx="6"/>
          </p:cNvCxnSpPr>
          <p:nvPr/>
        </p:nvCxnSpPr>
        <p:spPr>
          <a:xfrm flipH="1">
            <a:off x="4800600" y="3786465"/>
            <a:ext cx="986354" cy="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F613980-08A0-450A-A5ED-B1E22EFCBAB5}"/>
              </a:ext>
            </a:extLst>
          </p:cNvPr>
          <p:cNvCxnSpPr>
            <a:cxnSpLocks/>
            <a:stCxn id="54" idx="2"/>
            <a:endCxn id="99" idx="3"/>
          </p:cNvCxnSpPr>
          <p:nvPr/>
        </p:nvCxnSpPr>
        <p:spPr>
          <a:xfrm flipH="1">
            <a:off x="2235108" y="3802120"/>
            <a:ext cx="2043870" cy="1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D8D46E83-0562-4CDF-B09A-5128DB22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08" y="3319555"/>
            <a:ext cx="1295400" cy="986431"/>
          </a:xfrm>
          <a:prstGeom prst="rect">
            <a:avLst/>
          </a:prstGeom>
        </p:spPr>
      </p:pic>
      <p:pic>
        <p:nvPicPr>
          <p:cNvPr id="100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708C23FB-F3CA-4B92-B2EB-0AB9AA9FD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1" y="3700026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7F2BDA-B536-4AF6-A5FF-AF43754C4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6" y="3677838"/>
            <a:ext cx="260169" cy="269864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D31B6F7-7312-4EB2-92FB-F40A8C117791}"/>
              </a:ext>
            </a:extLst>
          </p:cNvPr>
          <p:cNvCxnSpPr>
            <a:stCxn id="54" idx="2"/>
            <a:endCxn id="49" idx="3"/>
          </p:cNvCxnSpPr>
          <p:nvPr/>
        </p:nvCxnSpPr>
        <p:spPr>
          <a:xfrm flipH="1" flipV="1">
            <a:off x="2212737" y="2620080"/>
            <a:ext cx="2066241" cy="11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D8FC7C8-5324-438F-BAAD-E8946C42A52D}"/>
              </a:ext>
            </a:extLst>
          </p:cNvPr>
          <p:cNvCxnSpPr>
            <a:stCxn id="54" idx="2"/>
            <a:endCxn id="52" idx="3"/>
          </p:cNvCxnSpPr>
          <p:nvPr/>
        </p:nvCxnSpPr>
        <p:spPr>
          <a:xfrm flipH="1">
            <a:off x="2209800" y="3802120"/>
            <a:ext cx="2069178" cy="115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F3DB3D2-E5C2-494B-B2EB-06151FF71DAB}"/>
              </a:ext>
            </a:extLst>
          </p:cNvPr>
          <p:cNvCxnSpPr>
            <a:stCxn id="13" idx="2"/>
            <a:endCxn id="73" idx="0"/>
          </p:cNvCxnSpPr>
          <p:nvPr/>
        </p:nvCxnSpPr>
        <p:spPr>
          <a:xfrm>
            <a:off x="6434654" y="4279680"/>
            <a:ext cx="16008" cy="52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88140BA-3F7F-441E-B0CA-AD06C5E93B76}"/>
              </a:ext>
            </a:extLst>
          </p:cNvPr>
          <p:cNvCxnSpPr>
            <a:stCxn id="13" idx="0"/>
            <a:endCxn id="74" idx="4"/>
          </p:cNvCxnSpPr>
          <p:nvPr/>
        </p:nvCxnSpPr>
        <p:spPr>
          <a:xfrm flipV="1">
            <a:off x="6434654" y="2878709"/>
            <a:ext cx="0" cy="4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DD23572-33DD-4518-B0BA-40FB137B515A}"/>
              </a:ext>
            </a:extLst>
          </p:cNvPr>
          <p:cNvCxnSpPr>
            <a:stCxn id="74" idx="0"/>
            <a:endCxn id="78" idx="2"/>
          </p:cNvCxnSpPr>
          <p:nvPr/>
        </p:nvCxnSpPr>
        <p:spPr>
          <a:xfrm flipH="1" flipV="1">
            <a:off x="4344398" y="1971687"/>
            <a:ext cx="2090256" cy="38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16D2504-4303-4B1D-97DE-7C0053AA417C}"/>
              </a:ext>
            </a:extLst>
          </p:cNvPr>
          <p:cNvCxnSpPr>
            <a:stCxn id="74" idx="0"/>
            <a:endCxn id="75" idx="2"/>
          </p:cNvCxnSpPr>
          <p:nvPr/>
        </p:nvCxnSpPr>
        <p:spPr>
          <a:xfrm flipV="1">
            <a:off x="6434654" y="1977494"/>
            <a:ext cx="0" cy="37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5C50266-3BF4-4CB1-A259-42CA58FF0CD7}"/>
              </a:ext>
            </a:extLst>
          </p:cNvPr>
          <p:cNvCxnSpPr>
            <a:stCxn id="74" idx="0"/>
            <a:endCxn id="81" idx="2"/>
          </p:cNvCxnSpPr>
          <p:nvPr/>
        </p:nvCxnSpPr>
        <p:spPr>
          <a:xfrm flipV="1">
            <a:off x="6434654" y="1977495"/>
            <a:ext cx="1771118" cy="37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33BA579-8716-4AD4-9248-2C766154E8CD}"/>
              </a:ext>
            </a:extLst>
          </p:cNvPr>
          <p:cNvCxnSpPr>
            <a:stCxn id="73" idx="4"/>
            <a:endCxn id="88" idx="0"/>
          </p:cNvCxnSpPr>
          <p:nvPr/>
        </p:nvCxnSpPr>
        <p:spPr>
          <a:xfrm flipH="1">
            <a:off x="4344398" y="5328810"/>
            <a:ext cx="2106264" cy="49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CB16D8B-DF2F-4EC5-AF9D-EA0D51A5D11D}"/>
              </a:ext>
            </a:extLst>
          </p:cNvPr>
          <p:cNvCxnSpPr>
            <a:stCxn id="73" idx="4"/>
            <a:endCxn id="85" idx="0"/>
          </p:cNvCxnSpPr>
          <p:nvPr/>
        </p:nvCxnSpPr>
        <p:spPr>
          <a:xfrm>
            <a:off x="6450662" y="5328810"/>
            <a:ext cx="0" cy="49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9C59507-F83D-4070-B184-0BCD821A1EF4}"/>
              </a:ext>
            </a:extLst>
          </p:cNvPr>
          <p:cNvCxnSpPr>
            <a:stCxn id="73" idx="4"/>
            <a:endCxn id="91" idx="0"/>
          </p:cNvCxnSpPr>
          <p:nvPr/>
        </p:nvCxnSpPr>
        <p:spPr>
          <a:xfrm>
            <a:off x="6450662" y="5328810"/>
            <a:ext cx="2214455" cy="49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D9271B0-C782-435A-9738-FABE154A360B}"/>
                  </a:ext>
                </a:extLst>
              </p:cNvPr>
              <p:cNvSpPr txBox="1"/>
              <p:nvPr/>
            </p:nvSpPr>
            <p:spPr>
              <a:xfrm>
                <a:off x="6409472" y="4399169"/>
                <a:ext cx="899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=‘south’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D9271B0-C782-435A-9738-FABE154A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72" y="4399169"/>
                <a:ext cx="899479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3EA2E3E-83A8-432A-9CCB-83050DB6C564}"/>
                  </a:ext>
                </a:extLst>
              </p:cNvPr>
              <p:cNvSpPr txBox="1"/>
              <p:nvPr/>
            </p:nvSpPr>
            <p:spPr>
              <a:xfrm>
                <a:off x="4882347" y="3548649"/>
                <a:ext cx="87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=‘west’</a:t>
                </a: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3EA2E3E-83A8-432A-9CCB-83050DB6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347" y="3548649"/>
                <a:ext cx="873428" cy="276999"/>
              </a:xfrm>
              <a:prstGeom prst="rect">
                <a:avLst/>
              </a:prstGeom>
              <a:blipFill>
                <a:blip r:embed="rId1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FC15795-8634-4CF6-86A4-061132C67022}"/>
                  </a:ext>
                </a:extLst>
              </p:cNvPr>
              <p:cNvSpPr txBox="1"/>
              <p:nvPr/>
            </p:nvSpPr>
            <p:spPr>
              <a:xfrm>
                <a:off x="6385163" y="2981533"/>
                <a:ext cx="1090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=‘north’</a:t>
                </a: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FC15795-8634-4CF6-86A4-061132C67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63" y="2981533"/>
                <a:ext cx="1090424" cy="276999"/>
              </a:xfrm>
              <a:prstGeom prst="rect">
                <a:avLst/>
              </a:prstGeom>
              <a:blipFill>
                <a:blip r:embed="rId1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BC8077-9786-403E-B7B0-D69457BFFE2B}"/>
                  </a:ext>
                </a:extLst>
              </p:cNvPr>
              <p:cNvSpPr txBox="1"/>
              <p:nvPr/>
            </p:nvSpPr>
            <p:spPr>
              <a:xfrm>
                <a:off x="5205942" y="6176652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BC8077-9786-403E-B7B0-D69457BF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942" y="6176652"/>
                <a:ext cx="61779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2BBAB55-6041-47B6-86F3-932D44D9D67A}"/>
                  </a:ext>
                </a:extLst>
              </p:cNvPr>
              <p:cNvSpPr txBox="1"/>
              <p:nvPr/>
            </p:nvSpPr>
            <p:spPr>
              <a:xfrm>
                <a:off x="9337461" y="6205574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2BBAB55-6041-47B6-86F3-932D44D9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461" y="6205574"/>
                <a:ext cx="621389" cy="276999"/>
              </a:xfrm>
              <a:prstGeom prst="rect">
                <a:avLst/>
              </a:prstGeom>
              <a:blipFill>
                <a:blip r:embed="rId1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B340DF9-510B-441C-831D-570AFCB52C19}"/>
                  </a:ext>
                </a:extLst>
              </p:cNvPr>
              <p:cNvSpPr txBox="1"/>
              <p:nvPr/>
            </p:nvSpPr>
            <p:spPr>
              <a:xfrm>
                <a:off x="3111359" y="6169040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B340DF9-510B-441C-831D-570AFCB5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59" y="6169040"/>
                <a:ext cx="621389" cy="276999"/>
              </a:xfrm>
              <a:prstGeom prst="rect">
                <a:avLst/>
              </a:prstGeom>
              <a:blipFill>
                <a:blip r:embed="rId1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22F5AC0-2561-4BA8-B496-088AFCAD894E}"/>
                  </a:ext>
                </a:extLst>
              </p:cNvPr>
              <p:cNvSpPr txBox="1"/>
              <p:nvPr/>
            </p:nvSpPr>
            <p:spPr>
              <a:xfrm>
                <a:off x="3121487" y="1321846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22F5AC0-2561-4BA8-B496-088AFCAD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87" y="1321846"/>
                <a:ext cx="621389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F294CFE-FED6-42F5-B50A-A92BCC6BC232}"/>
                  </a:ext>
                </a:extLst>
              </p:cNvPr>
              <p:cNvSpPr txBox="1"/>
              <p:nvPr/>
            </p:nvSpPr>
            <p:spPr>
              <a:xfrm>
                <a:off x="5247588" y="1345790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F294CFE-FED6-42F5-B50A-A92BCC6BC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588" y="1345790"/>
                <a:ext cx="617798" cy="276999"/>
              </a:xfrm>
              <a:prstGeom prst="rect">
                <a:avLst/>
              </a:prstGeom>
              <a:blipFill>
                <a:blip r:embed="rId2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A3729C9-A6A2-4BF6-8177-4363C6FD7213}"/>
                  </a:ext>
                </a:extLst>
              </p:cNvPr>
              <p:cNvSpPr txBox="1"/>
              <p:nvPr/>
            </p:nvSpPr>
            <p:spPr>
              <a:xfrm>
                <a:off x="8867723" y="1384232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A3729C9-A6A2-4BF6-8177-4363C6F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723" y="1384232"/>
                <a:ext cx="621389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F111AE0-0949-4FF9-985C-DACE95D93E09}"/>
                  </a:ext>
                </a:extLst>
              </p:cNvPr>
              <p:cNvSpPr/>
              <p:nvPr/>
            </p:nvSpPr>
            <p:spPr>
              <a:xfrm>
                <a:off x="7954370" y="3206691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F111AE0-0949-4FF9-985C-DACE95D93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370" y="3206691"/>
                <a:ext cx="658993" cy="276999"/>
              </a:xfrm>
              <a:prstGeom prst="rect">
                <a:avLst/>
              </a:prstGeom>
              <a:blipFill>
                <a:blip r:embed="rId2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AF91866-2D0D-4C17-BE40-6DECB82DEA06}"/>
                  </a:ext>
                </a:extLst>
              </p:cNvPr>
              <p:cNvSpPr/>
              <p:nvPr/>
            </p:nvSpPr>
            <p:spPr>
              <a:xfrm>
                <a:off x="4015568" y="4112046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AF91866-2D0D-4C17-BE40-6DECB82DE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68" y="4112046"/>
                <a:ext cx="658993" cy="276999"/>
              </a:xfrm>
              <a:prstGeom prst="rect">
                <a:avLst/>
              </a:prstGeom>
              <a:blipFill>
                <a:blip r:embed="rId2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7A0F8C9-B92A-484B-9E78-96FA94B92665}"/>
                  </a:ext>
                </a:extLst>
              </p:cNvPr>
              <p:cNvSpPr/>
              <p:nvPr/>
            </p:nvSpPr>
            <p:spPr>
              <a:xfrm>
                <a:off x="6719180" y="2479398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7A0F8C9-B92A-484B-9E78-96FA94B92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180" y="2479398"/>
                <a:ext cx="658993" cy="276999"/>
              </a:xfrm>
              <a:prstGeom prst="rect">
                <a:avLst/>
              </a:prstGeom>
              <a:blipFill>
                <a:blip r:embed="rId23"/>
                <a:stretch>
                  <a:fillRect r="-92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5A73C58-92CF-4CEE-ABCB-0365BAA50ADF}"/>
                  </a:ext>
                </a:extLst>
              </p:cNvPr>
              <p:cNvSpPr/>
              <p:nvPr/>
            </p:nvSpPr>
            <p:spPr>
              <a:xfrm>
                <a:off x="53855" y="223214"/>
                <a:ext cx="4215641" cy="689804"/>
              </a:xfrm>
              <a:custGeom>
                <a:avLst/>
                <a:gdLst>
                  <a:gd name="connsiteX0" fmla="*/ 0 w 4215641"/>
                  <a:gd name="connsiteY0" fmla="*/ 0 h 689804"/>
                  <a:gd name="connsiteX1" fmla="*/ 526955 w 4215641"/>
                  <a:gd name="connsiteY1" fmla="*/ 0 h 689804"/>
                  <a:gd name="connsiteX2" fmla="*/ 1138223 w 4215641"/>
                  <a:gd name="connsiteY2" fmla="*/ 0 h 689804"/>
                  <a:gd name="connsiteX3" fmla="*/ 1749491 w 4215641"/>
                  <a:gd name="connsiteY3" fmla="*/ 0 h 689804"/>
                  <a:gd name="connsiteX4" fmla="*/ 2276446 w 4215641"/>
                  <a:gd name="connsiteY4" fmla="*/ 0 h 689804"/>
                  <a:gd name="connsiteX5" fmla="*/ 2803401 w 4215641"/>
                  <a:gd name="connsiteY5" fmla="*/ 0 h 689804"/>
                  <a:gd name="connsiteX6" fmla="*/ 3246044 w 4215641"/>
                  <a:gd name="connsiteY6" fmla="*/ 0 h 689804"/>
                  <a:gd name="connsiteX7" fmla="*/ 3730842 w 4215641"/>
                  <a:gd name="connsiteY7" fmla="*/ 0 h 689804"/>
                  <a:gd name="connsiteX8" fmla="*/ 4215641 w 4215641"/>
                  <a:gd name="connsiteY8" fmla="*/ 0 h 689804"/>
                  <a:gd name="connsiteX9" fmla="*/ 4215641 w 4215641"/>
                  <a:gd name="connsiteY9" fmla="*/ 358698 h 689804"/>
                  <a:gd name="connsiteX10" fmla="*/ 4215641 w 4215641"/>
                  <a:gd name="connsiteY10" fmla="*/ 689804 h 689804"/>
                  <a:gd name="connsiteX11" fmla="*/ 3772999 w 4215641"/>
                  <a:gd name="connsiteY11" fmla="*/ 689804 h 689804"/>
                  <a:gd name="connsiteX12" fmla="*/ 3372513 w 4215641"/>
                  <a:gd name="connsiteY12" fmla="*/ 689804 h 689804"/>
                  <a:gd name="connsiteX13" fmla="*/ 2761245 w 4215641"/>
                  <a:gd name="connsiteY13" fmla="*/ 689804 h 689804"/>
                  <a:gd name="connsiteX14" fmla="*/ 2192133 w 4215641"/>
                  <a:gd name="connsiteY14" fmla="*/ 689804 h 689804"/>
                  <a:gd name="connsiteX15" fmla="*/ 1580865 w 4215641"/>
                  <a:gd name="connsiteY15" fmla="*/ 689804 h 689804"/>
                  <a:gd name="connsiteX16" fmla="*/ 1180379 w 4215641"/>
                  <a:gd name="connsiteY16" fmla="*/ 689804 h 689804"/>
                  <a:gd name="connsiteX17" fmla="*/ 779894 w 4215641"/>
                  <a:gd name="connsiteY17" fmla="*/ 689804 h 689804"/>
                  <a:gd name="connsiteX18" fmla="*/ 0 w 4215641"/>
                  <a:gd name="connsiteY18" fmla="*/ 689804 h 689804"/>
                  <a:gd name="connsiteX19" fmla="*/ 0 w 4215641"/>
                  <a:gd name="connsiteY19" fmla="*/ 351800 h 689804"/>
                  <a:gd name="connsiteX20" fmla="*/ 0 w 4215641"/>
                  <a:gd name="connsiteY20" fmla="*/ 0 h 68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15641" h="689804" fill="none" extrusionOk="0">
                    <a:moveTo>
                      <a:pt x="0" y="0"/>
                    </a:moveTo>
                    <a:cubicBezTo>
                      <a:pt x="121361" y="-62889"/>
                      <a:pt x="315082" y="8359"/>
                      <a:pt x="526955" y="0"/>
                    </a:cubicBezTo>
                    <a:cubicBezTo>
                      <a:pt x="738829" y="-8359"/>
                      <a:pt x="976901" y="29995"/>
                      <a:pt x="1138223" y="0"/>
                    </a:cubicBezTo>
                    <a:cubicBezTo>
                      <a:pt x="1299545" y="-29995"/>
                      <a:pt x="1486861" y="6543"/>
                      <a:pt x="1749491" y="0"/>
                    </a:cubicBezTo>
                    <a:cubicBezTo>
                      <a:pt x="2012121" y="-6543"/>
                      <a:pt x="2161641" y="8426"/>
                      <a:pt x="2276446" y="0"/>
                    </a:cubicBezTo>
                    <a:cubicBezTo>
                      <a:pt x="2391251" y="-8426"/>
                      <a:pt x="2678739" y="51843"/>
                      <a:pt x="2803401" y="0"/>
                    </a:cubicBezTo>
                    <a:cubicBezTo>
                      <a:pt x="2928064" y="-51843"/>
                      <a:pt x="3144618" y="5244"/>
                      <a:pt x="3246044" y="0"/>
                    </a:cubicBezTo>
                    <a:cubicBezTo>
                      <a:pt x="3347470" y="-5244"/>
                      <a:pt x="3559841" y="5631"/>
                      <a:pt x="3730842" y="0"/>
                    </a:cubicBezTo>
                    <a:cubicBezTo>
                      <a:pt x="3901843" y="-5631"/>
                      <a:pt x="4044274" y="36030"/>
                      <a:pt x="4215641" y="0"/>
                    </a:cubicBezTo>
                    <a:cubicBezTo>
                      <a:pt x="4244035" y="132265"/>
                      <a:pt x="4181106" y="268653"/>
                      <a:pt x="4215641" y="358698"/>
                    </a:cubicBezTo>
                    <a:cubicBezTo>
                      <a:pt x="4250176" y="448743"/>
                      <a:pt x="4187366" y="531036"/>
                      <a:pt x="4215641" y="689804"/>
                    </a:cubicBezTo>
                    <a:cubicBezTo>
                      <a:pt x="4068229" y="715713"/>
                      <a:pt x="3974466" y="646821"/>
                      <a:pt x="3772999" y="689804"/>
                    </a:cubicBezTo>
                    <a:cubicBezTo>
                      <a:pt x="3571532" y="732787"/>
                      <a:pt x="3558987" y="658659"/>
                      <a:pt x="3372513" y="689804"/>
                    </a:cubicBezTo>
                    <a:cubicBezTo>
                      <a:pt x="3186039" y="720949"/>
                      <a:pt x="2973713" y="638722"/>
                      <a:pt x="2761245" y="689804"/>
                    </a:cubicBezTo>
                    <a:cubicBezTo>
                      <a:pt x="2548777" y="740886"/>
                      <a:pt x="2463182" y="624428"/>
                      <a:pt x="2192133" y="689804"/>
                    </a:cubicBezTo>
                    <a:cubicBezTo>
                      <a:pt x="1921084" y="755180"/>
                      <a:pt x="1826924" y="688552"/>
                      <a:pt x="1580865" y="689804"/>
                    </a:cubicBezTo>
                    <a:cubicBezTo>
                      <a:pt x="1334806" y="691056"/>
                      <a:pt x="1307404" y="660538"/>
                      <a:pt x="1180379" y="689804"/>
                    </a:cubicBezTo>
                    <a:cubicBezTo>
                      <a:pt x="1053354" y="719070"/>
                      <a:pt x="861443" y="669527"/>
                      <a:pt x="779894" y="689804"/>
                    </a:cubicBezTo>
                    <a:cubicBezTo>
                      <a:pt x="698346" y="710081"/>
                      <a:pt x="282715" y="604474"/>
                      <a:pt x="0" y="689804"/>
                    </a:cubicBezTo>
                    <a:cubicBezTo>
                      <a:pt x="-1827" y="601562"/>
                      <a:pt x="20832" y="443735"/>
                      <a:pt x="0" y="351800"/>
                    </a:cubicBezTo>
                    <a:cubicBezTo>
                      <a:pt x="-20832" y="259865"/>
                      <a:pt x="4140" y="137234"/>
                      <a:pt x="0" y="0"/>
                    </a:cubicBezTo>
                    <a:close/>
                  </a:path>
                  <a:path w="4215641" h="689804" stroke="0" extrusionOk="0">
                    <a:moveTo>
                      <a:pt x="0" y="0"/>
                    </a:moveTo>
                    <a:cubicBezTo>
                      <a:pt x="85558" y="-17631"/>
                      <a:pt x="308992" y="24035"/>
                      <a:pt x="400486" y="0"/>
                    </a:cubicBezTo>
                    <a:cubicBezTo>
                      <a:pt x="491980" y="-24035"/>
                      <a:pt x="755160" y="59879"/>
                      <a:pt x="969597" y="0"/>
                    </a:cubicBezTo>
                    <a:cubicBezTo>
                      <a:pt x="1184034" y="-59879"/>
                      <a:pt x="1274244" y="48326"/>
                      <a:pt x="1412240" y="0"/>
                    </a:cubicBezTo>
                    <a:cubicBezTo>
                      <a:pt x="1550236" y="-48326"/>
                      <a:pt x="1753767" y="17436"/>
                      <a:pt x="1854882" y="0"/>
                    </a:cubicBezTo>
                    <a:cubicBezTo>
                      <a:pt x="1955997" y="-17436"/>
                      <a:pt x="2176763" y="15951"/>
                      <a:pt x="2466150" y="0"/>
                    </a:cubicBezTo>
                    <a:cubicBezTo>
                      <a:pt x="2755537" y="-15951"/>
                      <a:pt x="2834111" y="3364"/>
                      <a:pt x="2993105" y="0"/>
                    </a:cubicBezTo>
                    <a:cubicBezTo>
                      <a:pt x="3152099" y="-3364"/>
                      <a:pt x="3479369" y="39246"/>
                      <a:pt x="3604373" y="0"/>
                    </a:cubicBezTo>
                    <a:cubicBezTo>
                      <a:pt x="3729377" y="-39246"/>
                      <a:pt x="3923269" y="29824"/>
                      <a:pt x="4215641" y="0"/>
                    </a:cubicBezTo>
                    <a:cubicBezTo>
                      <a:pt x="4244169" y="133969"/>
                      <a:pt x="4205095" y="228308"/>
                      <a:pt x="4215641" y="338004"/>
                    </a:cubicBezTo>
                    <a:cubicBezTo>
                      <a:pt x="4226187" y="447700"/>
                      <a:pt x="4210570" y="520566"/>
                      <a:pt x="4215641" y="689804"/>
                    </a:cubicBezTo>
                    <a:cubicBezTo>
                      <a:pt x="4069865" y="705159"/>
                      <a:pt x="3918258" y="687566"/>
                      <a:pt x="3815155" y="689804"/>
                    </a:cubicBezTo>
                    <a:cubicBezTo>
                      <a:pt x="3712052" y="692042"/>
                      <a:pt x="3504340" y="681816"/>
                      <a:pt x="3414669" y="689804"/>
                    </a:cubicBezTo>
                    <a:cubicBezTo>
                      <a:pt x="3324998" y="697792"/>
                      <a:pt x="3171026" y="689267"/>
                      <a:pt x="2929870" y="689804"/>
                    </a:cubicBezTo>
                    <a:cubicBezTo>
                      <a:pt x="2688714" y="690341"/>
                      <a:pt x="2660608" y="681326"/>
                      <a:pt x="2402915" y="689804"/>
                    </a:cubicBezTo>
                    <a:cubicBezTo>
                      <a:pt x="2145222" y="698282"/>
                      <a:pt x="1994102" y="636638"/>
                      <a:pt x="1875960" y="689804"/>
                    </a:cubicBezTo>
                    <a:cubicBezTo>
                      <a:pt x="1757818" y="742970"/>
                      <a:pt x="1412463" y="678577"/>
                      <a:pt x="1264692" y="689804"/>
                    </a:cubicBezTo>
                    <a:cubicBezTo>
                      <a:pt x="1116921" y="701031"/>
                      <a:pt x="971377" y="676923"/>
                      <a:pt x="822050" y="689804"/>
                    </a:cubicBezTo>
                    <a:cubicBezTo>
                      <a:pt x="672723" y="702685"/>
                      <a:pt x="405878" y="686256"/>
                      <a:pt x="0" y="689804"/>
                    </a:cubicBezTo>
                    <a:cubicBezTo>
                      <a:pt x="-15403" y="521159"/>
                      <a:pt x="30594" y="502390"/>
                      <a:pt x="0" y="338004"/>
                    </a:cubicBezTo>
                    <a:cubicBezTo>
                      <a:pt x="-30594" y="173618"/>
                      <a:pt x="19286" y="157603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54692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5A73C58-92CF-4CEE-ABCB-0365BAA50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" y="223214"/>
                <a:ext cx="4215641" cy="6898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5469283">
                      <a:custGeom>
                        <a:avLst/>
                        <a:gdLst>
                          <a:gd name="connsiteX0" fmla="*/ 0 w 4215641"/>
                          <a:gd name="connsiteY0" fmla="*/ 0 h 689804"/>
                          <a:gd name="connsiteX1" fmla="*/ 526955 w 4215641"/>
                          <a:gd name="connsiteY1" fmla="*/ 0 h 689804"/>
                          <a:gd name="connsiteX2" fmla="*/ 1138223 w 4215641"/>
                          <a:gd name="connsiteY2" fmla="*/ 0 h 689804"/>
                          <a:gd name="connsiteX3" fmla="*/ 1749491 w 4215641"/>
                          <a:gd name="connsiteY3" fmla="*/ 0 h 689804"/>
                          <a:gd name="connsiteX4" fmla="*/ 2276446 w 4215641"/>
                          <a:gd name="connsiteY4" fmla="*/ 0 h 689804"/>
                          <a:gd name="connsiteX5" fmla="*/ 2803401 w 4215641"/>
                          <a:gd name="connsiteY5" fmla="*/ 0 h 689804"/>
                          <a:gd name="connsiteX6" fmla="*/ 3246044 w 4215641"/>
                          <a:gd name="connsiteY6" fmla="*/ 0 h 689804"/>
                          <a:gd name="connsiteX7" fmla="*/ 3730842 w 4215641"/>
                          <a:gd name="connsiteY7" fmla="*/ 0 h 689804"/>
                          <a:gd name="connsiteX8" fmla="*/ 4215641 w 4215641"/>
                          <a:gd name="connsiteY8" fmla="*/ 0 h 689804"/>
                          <a:gd name="connsiteX9" fmla="*/ 4215641 w 4215641"/>
                          <a:gd name="connsiteY9" fmla="*/ 358698 h 689804"/>
                          <a:gd name="connsiteX10" fmla="*/ 4215641 w 4215641"/>
                          <a:gd name="connsiteY10" fmla="*/ 689804 h 689804"/>
                          <a:gd name="connsiteX11" fmla="*/ 3772999 w 4215641"/>
                          <a:gd name="connsiteY11" fmla="*/ 689804 h 689804"/>
                          <a:gd name="connsiteX12" fmla="*/ 3372513 w 4215641"/>
                          <a:gd name="connsiteY12" fmla="*/ 689804 h 689804"/>
                          <a:gd name="connsiteX13" fmla="*/ 2761245 w 4215641"/>
                          <a:gd name="connsiteY13" fmla="*/ 689804 h 689804"/>
                          <a:gd name="connsiteX14" fmla="*/ 2192133 w 4215641"/>
                          <a:gd name="connsiteY14" fmla="*/ 689804 h 689804"/>
                          <a:gd name="connsiteX15" fmla="*/ 1580865 w 4215641"/>
                          <a:gd name="connsiteY15" fmla="*/ 689804 h 689804"/>
                          <a:gd name="connsiteX16" fmla="*/ 1180379 w 4215641"/>
                          <a:gd name="connsiteY16" fmla="*/ 689804 h 689804"/>
                          <a:gd name="connsiteX17" fmla="*/ 779894 w 4215641"/>
                          <a:gd name="connsiteY17" fmla="*/ 689804 h 689804"/>
                          <a:gd name="connsiteX18" fmla="*/ 0 w 4215641"/>
                          <a:gd name="connsiteY18" fmla="*/ 689804 h 689804"/>
                          <a:gd name="connsiteX19" fmla="*/ 0 w 4215641"/>
                          <a:gd name="connsiteY19" fmla="*/ 351800 h 689804"/>
                          <a:gd name="connsiteX20" fmla="*/ 0 w 4215641"/>
                          <a:gd name="connsiteY20" fmla="*/ 0 h 689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215641" h="689804" fill="none" extrusionOk="0">
                            <a:moveTo>
                              <a:pt x="0" y="0"/>
                            </a:moveTo>
                            <a:cubicBezTo>
                              <a:pt x="121361" y="-62889"/>
                              <a:pt x="315082" y="8359"/>
                              <a:pt x="526955" y="0"/>
                            </a:cubicBezTo>
                            <a:cubicBezTo>
                              <a:pt x="738829" y="-8359"/>
                              <a:pt x="976901" y="29995"/>
                              <a:pt x="1138223" y="0"/>
                            </a:cubicBezTo>
                            <a:cubicBezTo>
                              <a:pt x="1299545" y="-29995"/>
                              <a:pt x="1486861" y="6543"/>
                              <a:pt x="1749491" y="0"/>
                            </a:cubicBezTo>
                            <a:cubicBezTo>
                              <a:pt x="2012121" y="-6543"/>
                              <a:pt x="2161641" y="8426"/>
                              <a:pt x="2276446" y="0"/>
                            </a:cubicBezTo>
                            <a:cubicBezTo>
                              <a:pt x="2391251" y="-8426"/>
                              <a:pt x="2678739" y="51843"/>
                              <a:pt x="2803401" y="0"/>
                            </a:cubicBezTo>
                            <a:cubicBezTo>
                              <a:pt x="2928064" y="-51843"/>
                              <a:pt x="3144618" y="5244"/>
                              <a:pt x="3246044" y="0"/>
                            </a:cubicBezTo>
                            <a:cubicBezTo>
                              <a:pt x="3347470" y="-5244"/>
                              <a:pt x="3559841" y="5631"/>
                              <a:pt x="3730842" y="0"/>
                            </a:cubicBezTo>
                            <a:cubicBezTo>
                              <a:pt x="3901843" y="-5631"/>
                              <a:pt x="4044274" y="36030"/>
                              <a:pt x="4215641" y="0"/>
                            </a:cubicBezTo>
                            <a:cubicBezTo>
                              <a:pt x="4244035" y="132265"/>
                              <a:pt x="4181106" y="268653"/>
                              <a:pt x="4215641" y="358698"/>
                            </a:cubicBezTo>
                            <a:cubicBezTo>
                              <a:pt x="4250176" y="448743"/>
                              <a:pt x="4187366" y="531036"/>
                              <a:pt x="4215641" y="689804"/>
                            </a:cubicBezTo>
                            <a:cubicBezTo>
                              <a:pt x="4068229" y="715713"/>
                              <a:pt x="3974466" y="646821"/>
                              <a:pt x="3772999" y="689804"/>
                            </a:cubicBezTo>
                            <a:cubicBezTo>
                              <a:pt x="3571532" y="732787"/>
                              <a:pt x="3558987" y="658659"/>
                              <a:pt x="3372513" y="689804"/>
                            </a:cubicBezTo>
                            <a:cubicBezTo>
                              <a:pt x="3186039" y="720949"/>
                              <a:pt x="2973713" y="638722"/>
                              <a:pt x="2761245" y="689804"/>
                            </a:cubicBezTo>
                            <a:cubicBezTo>
                              <a:pt x="2548777" y="740886"/>
                              <a:pt x="2463182" y="624428"/>
                              <a:pt x="2192133" y="689804"/>
                            </a:cubicBezTo>
                            <a:cubicBezTo>
                              <a:pt x="1921084" y="755180"/>
                              <a:pt x="1826924" y="688552"/>
                              <a:pt x="1580865" y="689804"/>
                            </a:cubicBezTo>
                            <a:cubicBezTo>
                              <a:pt x="1334806" y="691056"/>
                              <a:pt x="1307404" y="660538"/>
                              <a:pt x="1180379" y="689804"/>
                            </a:cubicBezTo>
                            <a:cubicBezTo>
                              <a:pt x="1053354" y="719070"/>
                              <a:pt x="861443" y="669527"/>
                              <a:pt x="779894" y="689804"/>
                            </a:cubicBezTo>
                            <a:cubicBezTo>
                              <a:pt x="698346" y="710081"/>
                              <a:pt x="282715" y="604474"/>
                              <a:pt x="0" y="689804"/>
                            </a:cubicBezTo>
                            <a:cubicBezTo>
                              <a:pt x="-1827" y="601562"/>
                              <a:pt x="20832" y="443735"/>
                              <a:pt x="0" y="351800"/>
                            </a:cubicBezTo>
                            <a:cubicBezTo>
                              <a:pt x="-20832" y="259865"/>
                              <a:pt x="4140" y="137234"/>
                              <a:pt x="0" y="0"/>
                            </a:cubicBezTo>
                            <a:close/>
                          </a:path>
                          <a:path w="4215641" h="689804" stroke="0" extrusionOk="0">
                            <a:moveTo>
                              <a:pt x="0" y="0"/>
                            </a:moveTo>
                            <a:cubicBezTo>
                              <a:pt x="85558" y="-17631"/>
                              <a:pt x="308992" y="24035"/>
                              <a:pt x="400486" y="0"/>
                            </a:cubicBezTo>
                            <a:cubicBezTo>
                              <a:pt x="491980" y="-24035"/>
                              <a:pt x="755160" y="59879"/>
                              <a:pt x="969597" y="0"/>
                            </a:cubicBezTo>
                            <a:cubicBezTo>
                              <a:pt x="1184034" y="-59879"/>
                              <a:pt x="1274244" y="48326"/>
                              <a:pt x="1412240" y="0"/>
                            </a:cubicBezTo>
                            <a:cubicBezTo>
                              <a:pt x="1550236" y="-48326"/>
                              <a:pt x="1753767" y="17436"/>
                              <a:pt x="1854882" y="0"/>
                            </a:cubicBezTo>
                            <a:cubicBezTo>
                              <a:pt x="1955997" y="-17436"/>
                              <a:pt x="2176763" y="15951"/>
                              <a:pt x="2466150" y="0"/>
                            </a:cubicBezTo>
                            <a:cubicBezTo>
                              <a:pt x="2755537" y="-15951"/>
                              <a:pt x="2834111" y="3364"/>
                              <a:pt x="2993105" y="0"/>
                            </a:cubicBezTo>
                            <a:cubicBezTo>
                              <a:pt x="3152099" y="-3364"/>
                              <a:pt x="3479369" y="39246"/>
                              <a:pt x="3604373" y="0"/>
                            </a:cubicBezTo>
                            <a:cubicBezTo>
                              <a:pt x="3729377" y="-39246"/>
                              <a:pt x="3923269" y="29824"/>
                              <a:pt x="4215641" y="0"/>
                            </a:cubicBezTo>
                            <a:cubicBezTo>
                              <a:pt x="4244169" y="133969"/>
                              <a:pt x="4205095" y="228308"/>
                              <a:pt x="4215641" y="338004"/>
                            </a:cubicBezTo>
                            <a:cubicBezTo>
                              <a:pt x="4226187" y="447700"/>
                              <a:pt x="4210570" y="520566"/>
                              <a:pt x="4215641" y="689804"/>
                            </a:cubicBezTo>
                            <a:cubicBezTo>
                              <a:pt x="4069865" y="705159"/>
                              <a:pt x="3918258" y="687566"/>
                              <a:pt x="3815155" y="689804"/>
                            </a:cubicBezTo>
                            <a:cubicBezTo>
                              <a:pt x="3712052" y="692042"/>
                              <a:pt x="3504340" y="681816"/>
                              <a:pt x="3414669" y="689804"/>
                            </a:cubicBezTo>
                            <a:cubicBezTo>
                              <a:pt x="3324998" y="697792"/>
                              <a:pt x="3171026" y="689267"/>
                              <a:pt x="2929870" y="689804"/>
                            </a:cubicBezTo>
                            <a:cubicBezTo>
                              <a:pt x="2688714" y="690341"/>
                              <a:pt x="2660608" y="681326"/>
                              <a:pt x="2402915" y="689804"/>
                            </a:cubicBezTo>
                            <a:cubicBezTo>
                              <a:pt x="2145222" y="698282"/>
                              <a:pt x="1994102" y="636638"/>
                              <a:pt x="1875960" y="689804"/>
                            </a:cubicBezTo>
                            <a:cubicBezTo>
                              <a:pt x="1757818" y="742970"/>
                              <a:pt x="1412463" y="678577"/>
                              <a:pt x="1264692" y="689804"/>
                            </a:cubicBezTo>
                            <a:cubicBezTo>
                              <a:pt x="1116921" y="701031"/>
                              <a:pt x="971377" y="676923"/>
                              <a:pt x="822050" y="689804"/>
                            </a:cubicBezTo>
                            <a:cubicBezTo>
                              <a:pt x="672723" y="702685"/>
                              <a:pt x="405878" y="686256"/>
                              <a:pt x="0" y="689804"/>
                            </a:cubicBezTo>
                            <a:cubicBezTo>
                              <a:pt x="-15403" y="521159"/>
                              <a:pt x="30594" y="502390"/>
                              <a:pt x="0" y="338004"/>
                            </a:cubicBezTo>
                            <a:cubicBezTo>
                              <a:pt x="-30594" y="173618"/>
                              <a:pt x="19286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B66DA9-FC5A-4020-96B5-1C6C56E32971}"/>
                  </a:ext>
                </a:extLst>
              </p:cNvPr>
              <p:cNvSpPr/>
              <p:nvPr/>
            </p:nvSpPr>
            <p:spPr>
              <a:xfrm>
                <a:off x="693956" y="3614505"/>
                <a:ext cx="2421112" cy="457689"/>
              </a:xfrm>
              <a:custGeom>
                <a:avLst/>
                <a:gdLst>
                  <a:gd name="connsiteX0" fmla="*/ 0 w 2421112"/>
                  <a:gd name="connsiteY0" fmla="*/ 0 h 457689"/>
                  <a:gd name="connsiteX1" fmla="*/ 460011 w 2421112"/>
                  <a:gd name="connsiteY1" fmla="*/ 0 h 457689"/>
                  <a:gd name="connsiteX2" fmla="*/ 944234 w 2421112"/>
                  <a:gd name="connsiteY2" fmla="*/ 0 h 457689"/>
                  <a:gd name="connsiteX3" fmla="*/ 1452667 w 2421112"/>
                  <a:gd name="connsiteY3" fmla="*/ 0 h 457689"/>
                  <a:gd name="connsiteX4" fmla="*/ 1936890 w 2421112"/>
                  <a:gd name="connsiteY4" fmla="*/ 0 h 457689"/>
                  <a:gd name="connsiteX5" fmla="*/ 2421112 w 2421112"/>
                  <a:gd name="connsiteY5" fmla="*/ 0 h 457689"/>
                  <a:gd name="connsiteX6" fmla="*/ 2421112 w 2421112"/>
                  <a:gd name="connsiteY6" fmla="*/ 457689 h 457689"/>
                  <a:gd name="connsiteX7" fmla="*/ 1912678 w 2421112"/>
                  <a:gd name="connsiteY7" fmla="*/ 457689 h 457689"/>
                  <a:gd name="connsiteX8" fmla="*/ 1476878 w 2421112"/>
                  <a:gd name="connsiteY8" fmla="*/ 457689 h 457689"/>
                  <a:gd name="connsiteX9" fmla="*/ 944234 w 2421112"/>
                  <a:gd name="connsiteY9" fmla="*/ 457689 h 457689"/>
                  <a:gd name="connsiteX10" fmla="*/ 460011 w 2421112"/>
                  <a:gd name="connsiteY10" fmla="*/ 457689 h 457689"/>
                  <a:gd name="connsiteX11" fmla="*/ 0 w 2421112"/>
                  <a:gd name="connsiteY11" fmla="*/ 457689 h 457689"/>
                  <a:gd name="connsiteX12" fmla="*/ 0 w 2421112"/>
                  <a:gd name="connsiteY12" fmla="*/ 0 h 4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1112" h="457689" fill="none" extrusionOk="0">
                    <a:moveTo>
                      <a:pt x="0" y="0"/>
                    </a:moveTo>
                    <a:cubicBezTo>
                      <a:pt x="112987" y="-27931"/>
                      <a:pt x="308813" y="53035"/>
                      <a:pt x="460011" y="0"/>
                    </a:cubicBezTo>
                    <a:cubicBezTo>
                      <a:pt x="611209" y="-53035"/>
                      <a:pt x="782493" y="44095"/>
                      <a:pt x="944234" y="0"/>
                    </a:cubicBezTo>
                    <a:cubicBezTo>
                      <a:pt x="1105975" y="-44095"/>
                      <a:pt x="1238106" y="52801"/>
                      <a:pt x="1452667" y="0"/>
                    </a:cubicBezTo>
                    <a:cubicBezTo>
                      <a:pt x="1667228" y="-52801"/>
                      <a:pt x="1810146" y="30027"/>
                      <a:pt x="1936890" y="0"/>
                    </a:cubicBezTo>
                    <a:cubicBezTo>
                      <a:pt x="2063634" y="-30027"/>
                      <a:pt x="2185082" y="45831"/>
                      <a:pt x="2421112" y="0"/>
                    </a:cubicBezTo>
                    <a:cubicBezTo>
                      <a:pt x="2453402" y="94105"/>
                      <a:pt x="2382407" y="290895"/>
                      <a:pt x="2421112" y="457689"/>
                    </a:cubicBezTo>
                    <a:cubicBezTo>
                      <a:pt x="2279788" y="475952"/>
                      <a:pt x="2106845" y="442101"/>
                      <a:pt x="1912678" y="457689"/>
                    </a:cubicBezTo>
                    <a:cubicBezTo>
                      <a:pt x="1718511" y="473277"/>
                      <a:pt x="1643457" y="427738"/>
                      <a:pt x="1476878" y="457689"/>
                    </a:cubicBezTo>
                    <a:cubicBezTo>
                      <a:pt x="1310299" y="487640"/>
                      <a:pt x="1152936" y="407158"/>
                      <a:pt x="944234" y="457689"/>
                    </a:cubicBezTo>
                    <a:cubicBezTo>
                      <a:pt x="735532" y="508220"/>
                      <a:pt x="677685" y="441441"/>
                      <a:pt x="460011" y="457689"/>
                    </a:cubicBezTo>
                    <a:cubicBezTo>
                      <a:pt x="242337" y="473937"/>
                      <a:pt x="140804" y="437844"/>
                      <a:pt x="0" y="457689"/>
                    </a:cubicBezTo>
                    <a:cubicBezTo>
                      <a:pt x="-45342" y="294888"/>
                      <a:pt x="7629" y="122597"/>
                      <a:pt x="0" y="0"/>
                    </a:cubicBezTo>
                    <a:close/>
                  </a:path>
                  <a:path w="2421112" h="457689" stroke="0" extrusionOk="0">
                    <a:moveTo>
                      <a:pt x="0" y="0"/>
                    </a:moveTo>
                    <a:cubicBezTo>
                      <a:pt x="136646" y="-50579"/>
                      <a:pt x="317486" y="26655"/>
                      <a:pt x="435800" y="0"/>
                    </a:cubicBezTo>
                    <a:cubicBezTo>
                      <a:pt x="554114" y="-26655"/>
                      <a:pt x="777245" y="33851"/>
                      <a:pt x="871600" y="0"/>
                    </a:cubicBezTo>
                    <a:cubicBezTo>
                      <a:pt x="965955" y="-33851"/>
                      <a:pt x="1105262" y="6426"/>
                      <a:pt x="1307400" y="0"/>
                    </a:cubicBezTo>
                    <a:cubicBezTo>
                      <a:pt x="1509538" y="-6426"/>
                      <a:pt x="1584540" y="9136"/>
                      <a:pt x="1791623" y="0"/>
                    </a:cubicBezTo>
                    <a:cubicBezTo>
                      <a:pt x="1998706" y="-9136"/>
                      <a:pt x="2182102" y="24311"/>
                      <a:pt x="2421112" y="0"/>
                    </a:cubicBezTo>
                    <a:cubicBezTo>
                      <a:pt x="2461474" y="194843"/>
                      <a:pt x="2384357" y="324190"/>
                      <a:pt x="2421112" y="457689"/>
                    </a:cubicBezTo>
                    <a:cubicBezTo>
                      <a:pt x="2231604" y="506970"/>
                      <a:pt x="2203948" y="430832"/>
                      <a:pt x="2009523" y="457689"/>
                    </a:cubicBezTo>
                    <a:cubicBezTo>
                      <a:pt x="1815098" y="484546"/>
                      <a:pt x="1620027" y="432457"/>
                      <a:pt x="1501089" y="457689"/>
                    </a:cubicBezTo>
                    <a:cubicBezTo>
                      <a:pt x="1382151" y="482921"/>
                      <a:pt x="1230987" y="430437"/>
                      <a:pt x="1016867" y="457689"/>
                    </a:cubicBezTo>
                    <a:cubicBezTo>
                      <a:pt x="802747" y="484941"/>
                      <a:pt x="636554" y="451034"/>
                      <a:pt x="532645" y="457689"/>
                    </a:cubicBezTo>
                    <a:cubicBezTo>
                      <a:pt x="428736" y="464344"/>
                      <a:pt x="186168" y="448163"/>
                      <a:pt x="0" y="457689"/>
                    </a:cubicBezTo>
                    <a:cubicBezTo>
                      <a:pt x="-28356" y="339866"/>
                      <a:pt x="52361" y="130235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sz="16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B66DA9-FC5A-4020-96B5-1C6C56E32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6" y="3614505"/>
                <a:ext cx="2421112" cy="45768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custGeom>
                        <a:avLst/>
                        <a:gdLst>
                          <a:gd name="connsiteX0" fmla="*/ 0 w 2421112"/>
                          <a:gd name="connsiteY0" fmla="*/ 0 h 457689"/>
                          <a:gd name="connsiteX1" fmla="*/ 460011 w 2421112"/>
                          <a:gd name="connsiteY1" fmla="*/ 0 h 457689"/>
                          <a:gd name="connsiteX2" fmla="*/ 944234 w 2421112"/>
                          <a:gd name="connsiteY2" fmla="*/ 0 h 457689"/>
                          <a:gd name="connsiteX3" fmla="*/ 1452667 w 2421112"/>
                          <a:gd name="connsiteY3" fmla="*/ 0 h 457689"/>
                          <a:gd name="connsiteX4" fmla="*/ 1936890 w 2421112"/>
                          <a:gd name="connsiteY4" fmla="*/ 0 h 457689"/>
                          <a:gd name="connsiteX5" fmla="*/ 2421112 w 2421112"/>
                          <a:gd name="connsiteY5" fmla="*/ 0 h 457689"/>
                          <a:gd name="connsiteX6" fmla="*/ 2421112 w 2421112"/>
                          <a:gd name="connsiteY6" fmla="*/ 457689 h 457689"/>
                          <a:gd name="connsiteX7" fmla="*/ 1912678 w 2421112"/>
                          <a:gd name="connsiteY7" fmla="*/ 457689 h 457689"/>
                          <a:gd name="connsiteX8" fmla="*/ 1476878 w 2421112"/>
                          <a:gd name="connsiteY8" fmla="*/ 457689 h 457689"/>
                          <a:gd name="connsiteX9" fmla="*/ 944234 w 2421112"/>
                          <a:gd name="connsiteY9" fmla="*/ 457689 h 457689"/>
                          <a:gd name="connsiteX10" fmla="*/ 460011 w 2421112"/>
                          <a:gd name="connsiteY10" fmla="*/ 457689 h 457689"/>
                          <a:gd name="connsiteX11" fmla="*/ 0 w 2421112"/>
                          <a:gd name="connsiteY11" fmla="*/ 457689 h 457689"/>
                          <a:gd name="connsiteX12" fmla="*/ 0 w 2421112"/>
                          <a:gd name="connsiteY12" fmla="*/ 0 h 4576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421112" h="457689" fill="none" extrusionOk="0">
                            <a:moveTo>
                              <a:pt x="0" y="0"/>
                            </a:moveTo>
                            <a:cubicBezTo>
                              <a:pt x="112987" y="-27931"/>
                              <a:pt x="308813" y="53035"/>
                              <a:pt x="460011" y="0"/>
                            </a:cubicBezTo>
                            <a:cubicBezTo>
                              <a:pt x="611209" y="-53035"/>
                              <a:pt x="782493" y="44095"/>
                              <a:pt x="944234" y="0"/>
                            </a:cubicBezTo>
                            <a:cubicBezTo>
                              <a:pt x="1105975" y="-44095"/>
                              <a:pt x="1238106" y="52801"/>
                              <a:pt x="1452667" y="0"/>
                            </a:cubicBezTo>
                            <a:cubicBezTo>
                              <a:pt x="1667228" y="-52801"/>
                              <a:pt x="1810146" y="30027"/>
                              <a:pt x="1936890" y="0"/>
                            </a:cubicBezTo>
                            <a:cubicBezTo>
                              <a:pt x="2063634" y="-30027"/>
                              <a:pt x="2185082" y="45831"/>
                              <a:pt x="2421112" y="0"/>
                            </a:cubicBezTo>
                            <a:cubicBezTo>
                              <a:pt x="2453402" y="94105"/>
                              <a:pt x="2382407" y="290895"/>
                              <a:pt x="2421112" y="457689"/>
                            </a:cubicBezTo>
                            <a:cubicBezTo>
                              <a:pt x="2279788" y="475952"/>
                              <a:pt x="2106845" y="442101"/>
                              <a:pt x="1912678" y="457689"/>
                            </a:cubicBezTo>
                            <a:cubicBezTo>
                              <a:pt x="1718511" y="473277"/>
                              <a:pt x="1643457" y="427738"/>
                              <a:pt x="1476878" y="457689"/>
                            </a:cubicBezTo>
                            <a:cubicBezTo>
                              <a:pt x="1310299" y="487640"/>
                              <a:pt x="1152936" y="407158"/>
                              <a:pt x="944234" y="457689"/>
                            </a:cubicBezTo>
                            <a:cubicBezTo>
                              <a:pt x="735532" y="508220"/>
                              <a:pt x="677685" y="441441"/>
                              <a:pt x="460011" y="457689"/>
                            </a:cubicBezTo>
                            <a:cubicBezTo>
                              <a:pt x="242337" y="473937"/>
                              <a:pt x="140804" y="437844"/>
                              <a:pt x="0" y="457689"/>
                            </a:cubicBezTo>
                            <a:cubicBezTo>
                              <a:pt x="-45342" y="294888"/>
                              <a:pt x="7629" y="122597"/>
                              <a:pt x="0" y="0"/>
                            </a:cubicBezTo>
                            <a:close/>
                          </a:path>
                          <a:path w="2421112" h="457689" stroke="0" extrusionOk="0">
                            <a:moveTo>
                              <a:pt x="0" y="0"/>
                            </a:moveTo>
                            <a:cubicBezTo>
                              <a:pt x="136646" y="-50579"/>
                              <a:pt x="317486" y="26655"/>
                              <a:pt x="435800" y="0"/>
                            </a:cubicBezTo>
                            <a:cubicBezTo>
                              <a:pt x="554114" y="-26655"/>
                              <a:pt x="777245" y="33851"/>
                              <a:pt x="871600" y="0"/>
                            </a:cubicBezTo>
                            <a:cubicBezTo>
                              <a:pt x="965955" y="-33851"/>
                              <a:pt x="1105262" y="6426"/>
                              <a:pt x="1307400" y="0"/>
                            </a:cubicBezTo>
                            <a:cubicBezTo>
                              <a:pt x="1509538" y="-6426"/>
                              <a:pt x="1584540" y="9136"/>
                              <a:pt x="1791623" y="0"/>
                            </a:cubicBezTo>
                            <a:cubicBezTo>
                              <a:pt x="1998706" y="-9136"/>
                              <a:pt x="2182102" y="24311"/>
                              <a:pt x="2421112" y="0"/>
                            </a:cubicBezTo>
                            <a:cubicBezTo>
                              <a:pt x="2461474" y="194843"/>
                              <a:pt x="2384357" y="324190"/>
                              <a:pt x="2421112" y="457689"/>
                            </a:cubicBezTo>
                            <a:cubicBezTo>
                              <a:pt x="2231604" y="506970"/>
                              <a:pt x="2203948" y="430832"/>
                              <a:pt x="2009523" y="457689"/>
                            </a:cubicBezTo>
                            <a:cubicBezTo>
                              <a:pt x="1815098" y="484546"/>
                              <a:pt x="1620027" y="432457"/>
                              <a:pt x="1501089" y="457689"/>
                            </a:cubicBezTo>
                            <a:cubicBezTo>
                              <a:pt x="1382151" y="482921"/>
                              <a:pt x="1230987" y="430437"/>
                              <a:pt x="1016867" y="457689"/>
                            </a:cubicBezTo>
                            <a:cubicBezTo>
                              <a:pt x="802747" y="484941"/>
                              <a:pt x="636554" y="451034"/>
                              <a:pt x="532645" y="457689"/>
                            </a:cubicBezTo>
                            <a:cubicBezTo>
                              <a:pt x="428736" y="464344"/>
                              <a:pt x="186168" y="448163"/>
                              <a:pt x="0" y="457689"/>
                            </a:cubicBezTo>
                            <a:cubicBezTo>
                              <a:pt x="-28356" y="339866"/>
                              <a:pt x="52361" y="130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C9DB545-F029-4F16-8882-D2A2202A3146}"/>
                  </a:ext>
                </a:extLst>
              </p:cNvPr>
              <p:cNvSpPr/>
              <p:nvPr/>
            </p:nvSpPr>
            <p:spPr>
              <a:xfrm>
                <a:off x="773611" y="4741615"/>
                <a:ext cx="2132379" cy="414472"/>
              </a:xfrm>
              <a:custGeom>
                <a:avLst/>
                <a:gdLst>
                  <a:gd name="connsiteX0" fmla="*/ 0 w 2132379"/>
                  <a:gd name="connsiteY0" fmla="*/ 0 h 414472"/>
                  <a:gd name="connsiteX1" fmla="*/ 490447 w 2132379"/>
                  <a:gd name="connsiteY1" fmla="*/ 0 h 414472"/>
                  <a:gd name="connsiteX2" fmla="*/ 1023542 w 2132379"/>
                  <a:gd name="connsiteY2" fmla="*/ 0 h 414472"/>
                  <a:gd name="connsiteX3" fmla="*/ 1599284 w 2132379"/>
                  <a:gd name="connsiteY3" fmla="*/ 0 h 414472"/>
                  <a:gd name="connsiteX4" fmla="*/ 2132379 w 2132379"/>
                  <a:gd name="connsiteY4" fmla="*/ 0 h 414472"/>
                  <a:gd name="connsiteX5" fmla="*/ 2132379 w 2132379"/>
                  <a:gd name="connsiteY5" fmla="*/ 414472 h 414472"/>
                  <a:gd name="connsiteX6" fmla="*/ 1577960 w 2132379"/>
                  <a:gd name="connsiteY6" fmla="*/ 414472 h 414472"/>
                  <a:gd name="connsiteX7" fmla="*/ 1044866 w 2132379"/>
                  <a:gd name="connsiteY7" fmla="*/ 414472 h 414472"/>
                  <a:gd name="connsiteX8" fmla="*/ 511771 w 2132379"/>
                  <a:gd name="connsiteY8" fmla="*/ 414472 h 414472"/>
                  <a:gd name="connsiteX9" fmla="*/ 0 w 2132379"/>
                  <a:gd name="connsiteY9" fmla="*/ 414472 h 414472"/>
                  <a:gd name="connsiteX10" fmla="*/ 0 w 2132379"/>
                  <a:gd name="connsiteY10" fmla="*/ 0 h 41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32379" h="414472" fill="none" extrusionOk="0">
                    <a:moveTo>
                      <a:pt x="0" y="0"/>
                    </a:moveTo>
                    <a:cubicBezTo>
                      <a:pt x="119275" y="-33592"/>
                      <a:pt x="258905" y="46983"/>
                      <a:pt x="490447" y="0"/>
                    </a:cubicBezTo>
                    <a:cubicBezTo>
                      <a:pt x="721989" y="-46983"/>
                      <a:pt x="875164" y="53682"/>
                      <a:pt x="1023542" y="0"/>
                    </a:cubicBezTo>
                    <a:cubicBezTo>
                      <a:pt x="1171920" y="-53682"/>
                      <a:pt x="1371874" y="1236"/>
                      <a:pt x="1599284" y="0"/>
                    </a:cubicBezTo>
                    <a:cubicBezTo>
                      <a:pt x="1826694" y="-1236"/>
                      <a:pt x="1946432" y="45750"/>
                      <a:pt x="2132379" y="0"/>
                    </a:cubicBezTo>
                    <a:cubicBezTo>
                      <a:pt x="2139102" y="193856"/>
                      <a:pt x="2128719" y="278502"/>
                      <a:pt x="2132379" y="414472"/>
                    </a:cubicBezTo>
                    <a:cubicBezTo>
                      <a:pt x="1898732" y="436487"/>
                      <a:pt x="1756587" y="350442"/>
                      <a:pt x="1577960" y="414472"/>
                    </a:cubicBezTo>
                    <a:cubicBezTo>
                      <a:pt x="1399333" y="478502"/>
                      <a:pt x="1270488" y="357919"/>
                      <a:pt x="1044866" y="414472"/>
                    </a:cubicBezTo>
                    <a:cubicBezTo>
                      <a:pt x="819244" y="471025"/>
                      <a:pt x="724332" y="369390"/>
                      <a:pt x="511771" y="414472"/>
                    </a:cubicBezTo>
                    <a:cubicBezTo>
                      <a:pt x="299210" y="459554"/>
                      <a:pt x="250698" y="381784"/>
                      <a:pt x="0" y="414472"/>
                    </a:cubicBezTo>
                    <a:cubicBezTo>
                      <a:pt x="-20078" y="271380"/>
                      <a:pt x="47161" y="85589"/>
                      <a:pt x="0" y="0"/>
                    </a:cubicBezTo>
                    <a:close/>
                  </a:path>
                  <a:path w="2132379" h="414472" stroke="0" extrusionOk="0">
                    <a:moveTo>
                      <a:pt x="0" y="0"/>
                    </a:moveTo>
                    <a:cubicBezTo>
                      <a:pt x="250179" y="-40342"/>
                      <a:pt x="279648" y="4906"/>
                      <a:pt x="533095" y="0"/>
                    </a:cubicBezTo>
                    <a:cubicBezTo>
                      <a:pt x="786543" y="-4906"/>
                      <a:pt x="856869" y="68774"/>
                      <a:pt x="1108837" y="0"/>
                    </a:cubicBezTo>
                    <a:cubicBezTo>
                      <a:pt x="1360805" y="-68774"/>
                      <a:pt x="1381679" y="53916"/>
                      <a:pt x="1577960" y="0"/>
                    </a:cubicBezTo>
                    <a:cubicBezTo>
                      <a:pt x="1774241" y="-53916"/>
                      <a:pt x="1918785" y="4010"/>
                      <a:pt x="2132379" y="0"/>
                    </a:cubicBezTo>
                    <a:cubicBezTo>
                      <a:pt x="2174009" y="120105"/>
                      <a:pt x="2131354" y="235406"/>
                      <a:pt x="2132379" y="414472"/>
                    </a:cubicBezTo>
                    <a:cubicBezTo>
                      <a:pt x="1931180" y="453086"/>
                      <a:pt x="1771314" y="354375"/>
                      <a:pt x="1599284" y="414472"/>
                    </a:cubicBezTo>
                    <a:cubicBezTo>
                      <a:pt x="1427254" y="474569"/>
                      <a:pt x="1300463" y="346333"/>
                      <a:pt x="1023542" y="414472"/>
                    </a:cubicBezTo>
                    <a:cubicBezTo>
                      <a:pt x="746621" y="482611"/>
                      <a:pt x="760058" y="385938"/>
                      <a:pt x="511771" y="414472"/>
                    </a:cubicBezTo>
                    <a:cubicBezTo>
                      <a:pt x="263484" y="443006"/>
                      <a:pt x="137625" y="413858"/>
                      <a:pt x="0" y="414472"/>
                    </a:cubicBezTo>
                    <a:cubicBezTo>
                      <a:pt x="-26182" y="321723"/>
                      <a:pt x="9982" y="124747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6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C9DB545-F029-4F16-8882-D2A2202A3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11" y="4741615"/>
                <a:ext cx="2132379" cy="4144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2132379"/>
                          <a:gd name="connsiteY0" fmla="*/ 0 h 414472"/>
                          <a:gd name="connsiteX1" fmla="*/ 490447 w 2132379"/>
                          <a:gd name="connsiteY1" fmla="*/ 0 h 414472"/>
                          <a:gd name="connsiteX2" fmla="*/ 1023542 w 2132379"/>
                          <a:gd name="connsiteY2" fmla="*/ 0 h 414472"/>
                          <a:gd name="connsiteX3" fmla="*/ 1599284 w 2132379"/>
                          <a:gd name="connsiteY3" fmla="*/ 0 h 414472"/>
                          <a:gd name="connsiteX4" fmla="*/ 2132379 w 2132379"/>
                          <a:gd name="connsiteY4" fmla="*/ 0 h 414472"/>
                          <a:gd name="connsiteX5" fmla="*/ 2132379 w 2132379"/>
                          <a:gd name="connsiteY5" fmla="*/ 414472 h 414472"/>
                          <a:gd name="connsiteX6" fmla="*/ 1577960 w 2132379"/>
                          <a:gd name="connsiteY6" fmla="*/ 414472 h 414472"/>
                          <a:gd name="connsiteX7" fmla="*/ 1044866 w 2132379"/>
                          <a:gd name="connsiteY7" fmla="*/ 414472 h 414472"/>
                          <a:gd name="connsiteX8" fmla="*/ 511771 w 2132379"/>
                          <a:gd name="connsiteY8" fmla="*/ 414472 h 414472"/>
                          <a:gd name="connsiteX9" fmla="*/ 0 w 2132379"/>
                          <a:gd name="connsiteY9" fmla="*/ 414472 h 414472"/>
                          <a:gd name="connsiteX10" fmla="*/ 0 w 2132379"/>
                          <a:gd name="connsiteY10" fmla="*/ 0 h 414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32379" h="414472" fill="none" extrusionOk="0">
                            <a:moveTo>
                              <a:pt x="0" y="0"/>
                            </a:moveTo>
                            <a:cubicBezTo>
                              <a:pt x="119275" y="-33592"/>
                              <a:pt x="258905" y="46983"/>
                              <a:pt x="490447" y="0"/>
                            </a:cubicBezTo>
                            <a:cubicBezTo>
                              <a:pt x="721989" y="-46983"/>
                              <a:pt x="875164" y="53682"/>
                              <a:pt x="1023542" y="0"/>
                            </a:cubicBezTo>
                            <a:cubicBezTo>
                              <a:pt x="1171920" y="-53682"/>
                              <a:pt x="1371874" y="1236"/>
                              <a:pt x="1599284" y="0"/>
                            </a:cubicBezTo>
                            <a:cubicBezTo>
                              <a:pt x="1826694" y="-1236"/>
                              <a:pt x="1946432" y="45750"/>
                              <a:pt x="2132379" y="0"/>
                            </a:cubicBezTo>
                            <a:cubicBezTo>
                              <a:pt x="2139102" y="193856"/>
                              <a:pt x="2128719" y="278502"/>
                              <a:pt x="2132379" y="414472"/>
                            </a:cubicBezTo>
                            <a:cubicBezTo>
                              <a:pt x="1898732" y="436487"/>
                              <a:pt x="1756587" y="350442"/>
                              <a:pt x="1577960" y="414472"/>
                            </a:cubicBezTo>
                            <a:cubicBezTo>
                              <a:pt x="1399333" y="478502"/>
                              <a:pt x="1270488" y="357919"/>
                              <a:pt x="1044866" y="414472"/>
                            </a:cubicBezTo>
                            <a:cubicBezTo>
                              <a:pt x="819244" y="471025"/>
                              <a:pt x="724332" y="369390"/>
                              <a:pt x="511771" y="414472"/>
                            </a:cubicBezTo>
                            <a:cubicBezTo>
                              <a:pt x="299210" y="459554"/>
                              <a:pt x="250698" y="381784"/>
                              <a:pt x="0" y="414472"/>
                            </a:cubicBezTo>
                            <a:cubicBezTo>
                              <a:pt x="-20078" y="271380"/>
                              <a:pt x="47161" y="85589"/>
                              <a:pt x="0" y="0"/>
                            </a:cubicBezTo>
                            <a:close/>
                          </a:path>
                          <a:path w="2132379" h="414472" stroke="0" extrusionOk="0">
                            <a:moveTo>
                              <a:pt x="0" y="0"/>
                            </a:moveTo>
                            <a:cubicBezTo>
                              <a:pt x="250179" y="-40342"/>
                              <a:pt x="279648" y="4906"/>
                              <a:pt x="533095" y="0"/>
                            </a:cubicBezTo>
                            <a:cubicBezTo>
                              <a:pt x="786543" y="-4906"/>
                              <a:pt x="856869" y="68774"/>
                              <a:pt x="1108837" y="0"/>
                            </a:cubicBezTo>
                            <a:cubicBezTo>
                              <a:pt x="1360805" y="-68774"/>
                              <a:pt x="1381679" y="53916"/>
                              <a:pt x="1577960" y="0"/>
                            </a:cubicBezTo>
                            <a:cubicBezTo>
                              <a:pt x="1774241" y="-53916"/>
                              <a:pt x="1918785" y="4010"/>
                              <a:pt x="2132379" y="0"/>
                            </a:cubicBezTo>
                            <a:cubicBezTo>
                              <a:pt x="2174009" y="120105"/>
                              <a:pt x="2131354" y="235406"/>
                              <a:pt x="2132379" y="414472"/>
                            </a:cubicBezTo>
                            <a:cubicBezTo>
                              <a:pt x="1931180" y="453086"/>
                              <a:pt x="1771314" y="354375"/>
                              <a:pt x="1599284" y="414472"/>
                            </a:cubicBezTo>
                            <a:cubicBezTo>
                              <a:pt x="1427254" y="474569"/>
                              <a:pt x="1300463" y="346333"/>
                              <a:pt x="1023542" y="414472"/>
                            </a:cubicBezTo>
                            <a:cubicBezTo>
                              <a:pt x="746621" y="482611"/>
                              <a:pt x="760058" y="385938"/>
                              <a:pt x="511771" y="414472"/>
                            </a:cubicBezTo>
                            <a:cubicBezTo>
                              <a:pt x="263484" y="443006"/>
                              <a:pt x="137625" y="413858"/>
                              <a:pt x="0" y="414472"/>
                            </a:cubicBezTo>
                            <a:cubicBezTo>
                              <a:pt x="-26182" y="321723"/>
                              <a:pt x="9982" y="12474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5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0144 0.29907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43" grpId="0"/>
      <p:bldP spid="44" grpId="0"/>
      <p:bldP spid="44" grpId="1"/>
      <p:bldP spid="45" grpId="0"/>
      <p:bldP spid="45" grpId="1"/>
      <p:bldP spid="46" grpId="0"/>
      <p:bldP spid="46" grpId="1"/>
      <p:bldP spid="54" grpId="0" animBg="1"/>
      <p:bldP spid="70" grpId="0"/>
      <p:bldP spid="70" grpId="1"/>
      <p:bldP spid="71" grpId="0"/>
      <p:bldP spid="71" grpId="1"/>
      <p:bldP spid="72" grpId="0"/>
      <p:bldP spid="72" grpId="1"/>
      <p:bldP spid="73" grpId="0" animBg="1"/>
      <p:bldP spid="74" grpId="0" animBg="1"/>
      <p:bldP spid="136" grpId="0"/>
      <p:bldP spid="137" grpId="0"/>
      <p:bldP spid="138" grpId="0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51" grpId="0"/>
      <p:bldP spid="152" grpId="0"/>
      <p:bldP spid="153" grpId="0" animBg="1"/>
      <p:bldP spid="153" grpId="1" animBg="1"/>
      <p:bldP spid="154" grpId="0" animBg="1"/>
      <p:bldP spid="15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02918"/>
            <a:ext cx="11379200" cy="67754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trees max over all actions to compute the optimal values</a:t>
            </a:r>
          </a:p>
          <a:p>
            <a:pPr marL="2285885" lvl="5" indent="0" algn="ctr">
              <a:buNone/>
            </a:pPr>
            <a:endParaRPr lang="en-US" sz="8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641461" y="1908118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209800" y="1908118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336661" y="130543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9762" y="130543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  <p:extLst>
      <p:ext uri="{BB962C8B-B14F-4D97-AF65-F5344CB8AC3E}">
        <p14:creationId xmlns:p14="http://schemas.microsoft.com/office/powerpoint/2010/main" val="212967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6C41A6-1D4B-4E81-8C4A-A80E1AFF4FEC}"/>
                  </a:ext>
                </a:extLst>
              </p:cNvPr>
              <p:cNvSpPr/>
              <p:nvPr/>
            </p:nvSpPr>
            <p:spPr>
              <a:xfrm>
                <a:off x="5928746" y="5713878"/>
                <a:ext cx="2658933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6C41A6-1D4B-4E81-8C4A-A80E1AFF4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46" y="5713878"/>
                <a:ext cx="2658933" cy="640303"/>
              </a:xfrm>
              <a:prstGeom prst="rect">
                <a:avLst/>
              </a:prstGeo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optimal values: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01FD49-CCB2-43C3-9163-CD1E9B5186A0}"/>
                  </a:ext>
                </a:extLst>
              </p:cNvPr>
              <p:cNvSpPr/>
              <p:nvPr/>
            </p:nvSpPr>
            <p:spPr>
              <a:xfrm>
                <a:off x="650498" y="4118239"/>
                <a:ext cx="5227778" cy="839204"/>
              </a:xfrm>
              <a:custGeom>
                <a:avLst/>
                <a:gdLst>
                  <a:gd name="connsiteX0" fmla="*/ 0 w 5227778"/>
                  <a:gd name="connsiteY0" fmla="*/ 0 h 839204"/>
                  <a:gd name="connsiteX1" fmla="*/ 528586 w 5227778"/>
                  <a:gd name="connsiteY1" fmla="*/ 0 h 839204"/>
                  <a:gd name="connsiteX2" fmla="*/ 1109451 w 5227778"/>
                  <a:gd name="connsiteY2" fmla="*/ 0 h 839204"/>
                  <a:gd name="connsiteX3" fmla="*/ 1690315 w 5227778"/>
                  <a:gd name="connsiteY3" fmla="*/ 0 h 839204"/>
                  <a:gd name="connsiteX4" fmla="*/ 2166624 w 5227778"/>
                  <a:gd name="connsiteY4" fmla="*/ 0 h 839204"/>
                  <a:gd name="connsiteX5" fmla="*/ 2695210 w 5227778"/>
                  <a:gd name="connsiteY5" fmla="*/ 0 h 839204"/>
                  <a:gd name="connsiteX6" fmla="*/ 3328352 w 5227778"/>
                  <a:gd name="connsiteY6" fmla="*/ 0 h 839204"/>
                  <a:gd name="connsiteX7" fmla="*/ 4013772 w 5227778"/>
                  <a:gd name="connsiteY7" fmla="*/ 0 h 839204"/>
                  <a:gd name="connsiteX8" fmla="*/ 4646914 w 5227778"/>
                  <a:gd name="connsiteY8" fmla="*/ 0 h 839204"/>
                  <a:gd name="connsiteX9" fmla="*/ 5227778 w 5227778"/>
                  <a:gd name="connsiteY9" fmla="*/ 0 h 839204"/>
                  <a:gd name="connsiteX10" fmla="*/ 5227778 w 5227778"/>
                  <a:gd name="connsiteY10" fmla="*/ 419602 h 839204"/>
                  <a:gd name="connsiteX11" fmla="*/ 5227778 w 5227778"/>
                  <a:gd name="connsiteY11" fmla="*/ 839204 h 839204"/>
                  <a:gd name="connsiteX12" fmla="*/ 4594636 w 5227778"/>
                  <a:gd name="connsiteY12" fmla="*/ 839204 h 839204"/>
                  <a:gd name="connsiteX13" fmla="*/ 3909216 w 5227778"/>
                  <a:gd name="connsiteY13" fmla="*/ 839204 h 839204"/>
                  <a:gd name="connsiteX14" fmla="*/ 3485185 w 5227778"/>
                  <a:gd name="connsiteY14" fmla="*/ 839204 h 839204"/>
                  <a:gd name="connsiteX15" fmla="*/ 3061154 w 5227778"/>
                  <a:gd name="connsiteY15" fmla="*/ 839204 h 839204"/>
                  <a:gd name="connsiteX16" fmla="*/ 2375735 w 5227778"/>
                  <a:gd name="connsiteY16" fmla="*/ 839204 h 839204"/>
                  <a:gd name="connsiteX17" fmla="*/ 1847148 w 5227778"/>
                  <a:gd name="connsiteY17" fmla="*/ 839204 h 839204"/>
                  <a:gd name="connsiteX18" fmla="*/ 1318562 w 5227778"/>
                  <a:gd name="connsiteY18" fmla="*/ 839204 h 839204"/>
                  <a:gd name="connsiteX19" fmla="*/ 789975 w 5227778"/>
                  <a:gd name="connsiteY19" fmla="*/ 839204 h 839204"/>
                  <a:gd name="connsiteX20" fmla="*/ 0 w 5227778"/>
                  <a:gd name="connsiteY20" fmla="*/ 839204 h 839204"/>
                  <a:gd name="connsiteX21" fmla="*/ 0 w 5227778"/>
                  <a:gd name="connsiteY21" fmla="*/ 402818 h 839204"/>
                  <a:gd name="connsiteX22" fmla="*/ 0 w 5227778"/>
                  <a:gd name="connsiteY22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27778" h="839204" fill="none" extrusionOk="0">
                    <a:moveTo>
                      <a:pt x="0" y="0"/>
                    </a:moveTo>
                    <a:cubicBezTo>
                      <a:pt x="253978" y="-54507"/>
                      <a:pt x="327682" y="11430"/>
                      <a:pt x="528586" y="0"/>
                    </a:cubicBezTo>
                    <a:cubicBezTo>
                      <a:pt x="729490" y="-11430"/>
                      <a:pt x="854864" y="53471"/>
                      <a:pt x="1109451" y="0"/>
                    </a:cubicBezTo>
                    <a:cubicBezTo>
                      <a:pt x="1364039" y="-53471"/>
                      <a:pt x="1551381" y="3511"/>
                      <a:pt x="1690315" y="0"/>
                    </a:cubicBezTo>
                    <a:cubicBezTo>
                      <a:pt x="1829249" y="-3511"/>
                      <a:pt x="2066951" y="50626"/>
                      <a:pt x="2166624" y="0"/>
                    </a:cubicBezTo>
                    <a:cubicBezTo>
                      <a:pt x="2266297" y="-50626"/>
                      <a:pt x="2521272" y="403"/>
                      <a:pt x="2695210" y="0"/>
                    </a:cubicBezTo>
                    <a:cubicBezTo>
                      <a:pt x="2869148" y="-403"/>
                      <a:pt x="3173828" y="35837"/>
                      <a:pt x="3328352" y="0"/>
                    </a:cubicBezTo>
                    <a:cubicBezTo>
                      <a:pt x="3482876" y="-35837"/>
                      <a:pt x="3697938" y="55506"/>
                      <a:pt x="4013772" y="0"/>
                    </a:cubicBezTo>
                    <a:cubicBezTo>
                      <a:pt x="4329606" y="-55506"/>
                      <a:pt x="4401496" y="43682"/>
                      <a:pt x="4646914" y="0"/>
                    </a:cubicBezTo>
                    <a:cubicBezTo>
                      <a:pt x="4892332" y="-43682"/>
                      <a:pt x="5058885" y="10104"/>
                      <a:pt x="5227778" y="0"/>
                    </a:cubicBezTo>
                    <a:cubicBezTo>
                      <a:pt x="5268697" y="202052"/>
                      <a:pt x="5215448" y="292605"/>
                      <a:pt x="5227778" y="419602"/>
                    </a:cubicBezTo>
                    <a:cubicBezTo>
                      <a:pt x="5240108" y="546599"/>
                      <a:pt x="5181086" y="696495"/>
                      <a:pt x="5227778" y="839204"/>
                    </a:cubicBezTo>
                    <a:cubicBezTo>
                      <a:pt x="4913183" y="854052"/>
                      <a:pt x="4722488" y="788076"/>
                      <a:pt x="4594636" y="839204"/>
                    </a:cubicBezTo>
                    <a:cubicBezTo>
                      <a:pt x="4466784" y="890332"/>
                      <a:pt x="4086196" y="816289"/>
                      <a:pt x="3909216" y="839204"/>
                    </a:cubicBezTo>
                    <a:cubicBezTo>
                      <a:pt x="3732236" y="862119"/>
                      <a:pt x="3633626" y="817025"/>
                      <a:pt x="3485185" y="839204"/>
                    </a:cubicBezTo>
                    <a:cubicBezTo>
                      <a:pt x="3336744" y="861383"/>
                      <a:pt x="3247127" y="801818"/>
                      <a:pt x="3061154" y="839204"/>
                    </a:cubicBezTo>
                    <a:cubicBezTo>
                      <a:pt x="2875181" y="876590"/>
                      <a:pt x="2638720" y="789844"/>
                      <a:pt x="2375735" y="839204"/>
                    </a:cubicBezTo>
                    <a:cubicBezTo>
                      <a:pt x="2112750" y="888564"/>
                      <a:pt x="1978437" y="820625"/>
                      <a:pt x="1847148" y="839204"/>
                    </a:cubicBezTo>
                    <a:cubicBezTo>
                      <a:pt x="1715859" y="857783"/>
                      <a:pt x="1529763" y="784737"/>
                      <a:pt x="1318562" y="839204"/>
                    </a:cubicBezTo>
                    <a:cubicBezTo>
                      <a:pt x="1107361" y="893671"/>
                      <a:pt x="1049579" y="801143"/>
                      <a:pt x="789975" y="839204"/>
                    </a:cubicBezTo>
                    <a:cubicBezTo>
                      <a:pt x="530371" y="877265"/>
                      <a:pt x="230247" y="835592"/>
                      <a:pt x="0" y="839204"/>
                    </a:cubicBezTo>
                    <a:cubicBezTo>
                      <a:pt x="-34662" y="651963"/>
                      <a:pt x="27442" y="503068"/>
                      <a:pt x="0" y="402818"/>
                    </a:cubicBezTo>
                    <a:cubicBezTo>
                      <a:pt x="-27442" y="302568"/>
                      <a:pt x="33718" y="84627"/>
                      <a:pt x="0" y="0"/>
                    </a:cubicBezTo>
                    <a:close/>
                  </a:path>
                  <a:path w="5227778" h="839204" stroke="0" extrusionOk="0">
                    <a:moveTo>
                      <a:pt x="0" y="0"/>
                    </a:moveTo>
                    <a:cubicBezTo>
                      <a:pt x="139533" y="-23511"/>
                      <a:pt x="324536" y="34526"/>
                      <a:pt x="424031" y="0"/>
                    </a:cubicBezTo>
                    <a:cubicBezTo>
                      <a:pt x="523526" y="-34526"/>
                      <a:pt x="778097" y="72481"/>
                      <a:pt x="1057173" y="0"/>
                    </a:cubicBezTo>
                    <a:cubicBezTo>
                      <a:pt x="1336249" y="-72481"/>
                      <a:pt x="1370570" y="2141"/>
                      <a:pt x="1533482" y="0"/>
                    </a:cubicBezTo>
                    <a:cubicBezTo>
                      <a:pt x="1696394" y="-2141"/>
                      <a:pt x="1906673" y="53917"/>
                      <a:pt x="2009790" y="0"/>
                    </a:cubicBezTo>
                    <a:cubicBezTo>
                      <a:pt x="2112907" y="-53917"/>
                      <a:pt x="2372630" y="38790"/>
                      <a:pt x="2695210" y="0"/>
                    </a:cubicBezTo>
                    <a:cubicBezTo>
                      <a:pt x="3017790" y="-38790"/>
                      <a:pt x="3121033" y="62522"/>
                      <a:pt x="3276074" y="0"/>
                    </a:cubicBezTo>
                    <a:cubicBezTo>
                      <a:pt x="3431115" y="-62522"/>
                      <a:pt x="3790040" y="27991"/>
                      <a:pt x="3961494" y="0"/>
                    </a:cubicBezTo>
                    <a:cubicBezTo>
                      <a:pt x="4132948" y="-27991"/>
                      <a:pt x="4300633" y="61574"/>
                      <a:pt x="4594636" y="0"/>
                    </a:cubicBezTo>
                    <a:cubicBezTo>
                      <a:pt x="4888639" y="-61574"/>
                      <a:pt x="5072230" y="72541"/>
                      <a:pt x="5227778" y="0"/>
                    </a:cubicBezTo>
                    <a:cubicBezTo>
                      <a:pt x="5227891" y="207782"/>
                      <a:pt x="5222561" y="348283"/>
                      <a:pt x="5227778" y="436386"/>
                    </a:cubicBezTo>
                    <a:cubicBezTo>
                      <a:pt x="5232995" y="524489"/>
                      <a:pt x="5192308" y="690290"/>
                      <a:pt x="5227778" y="839204"/>
                    </a:cubicBezTo>
                    <a:cubicBezTo>
                      <a:pt x="5115746" y="886370"/>
                      <a:pt x="4886516" y="787410"/>
                      <a:pt x="4699192" y="839204"/>
                    </a:cubicBezTo>
                    <a:cubicBezTo>
                      <a:pt x="4511868" y="890998"/>
                      <a:pt x="4316566" y="784924"/>
                      <a:pt x="4170605" y="839204"/>
                    </a:cubicBezTo>
                    <a:cubicBezTo>
                      <a:pt x="4024644" y="893484"/>
                      <a:pt x="3833536" y="826766"/>
                      <a:pt x="3589741" y="839204"/>
                    </a:cubicBezTo>
                    <a:cubicBezTo>
                      <a:pt x="3345946" y="851642"/>
                      <a:pt x="3288791" y="799280"/>
                      <a:pt x="3008877" y="839204"/>
                    </a:cubicBezTo>
                    <a:cubicBezTo>
                      <a:pt x="2728963" y="879128"/>
                      <a:pt x="2567961" y="791983"/>
                      <a:pt x="2323457" y="839204"/>
                    </a:cubicBezTo>
                    <a:cubicBezTo>
                      <a:pt x="2078953" y="886425"/>
                      <a:pt x="2004799" y="833312"/>
                      <a:pt x="1847148" y="839204"/>
                    </a:cubicBezTo>
                    <a:cubicBezTo>
                      <a:pt x="1689497" y="845096"/>
                      <a:pt x="1541488" y="819054"/>
                      <a:pt x="1266284" y="839204"/>
                    </a:cubicBezTo>
                    <a:cubicBezTo>
                      <a:pt x="991080" y="859354"/>
                      <a:pt x="851701" y="810699"/>
                      <a:pt x="633142" y="839204"/>
                    </a:cubicBezTo>
                    <a:cubicBezTo>
                      <a:pt x="414583" y="867709"/>
                      <a:pt x="194161" y="808947"/>
                      <a:pt x="0" y="839204"/>
                    </a:cubicBezTo>
                    <a:cubicBezTo>
                      <a:pt x="-45914" y="741056"/>
                      <a:pt x="7959" y="526953"/>
                      <a:pt x="0" y="427994"/>
                    </a:cubicBezTo>
                    <a:cubicBezTo>
                      <a:pt x="-7959" y="329035"/>
                      <a:pt x="33874" y="166497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01FD49-CCB2-43C3-9163-CD1E9B518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8" y="4118239"/>
                <a:ext cx="5227778" cy="839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custGeom>
                        <a:avLst/>
                        <a:gdLst>
                          <a:gd name="connsiteX0" fmla="*/ 0 w 5227778"/>
                          <a:gd name="connsiteY0" fmla="*/ 0 h 839204"/>
                          <a:gd name="connsiteX1" fmla="*/ 528586 w 5227778"/>
                          <a:gd name="connsiteY1" fmla="*/ 0 h 839204"/>
                          <a:gd name="connsiteX2" fmla="*/ 1109451 w 5227778"/>
                          <a:gd name="connsiteY2" fmla="*/ 0 h 839204"/>
                          <a:gd name="connsiteX3" fmla="*/ 1690315 w 5227778"/>
                          <a:gd name="connsiteY3" fmla="*/ 0 h 839204"/>
                          <a:gd name="connsiteX4" fmla="*/ 2166624 w 5227778"/>
                          <a:gd name="connsiteY4" fmla="*/ 0 h 839204"/>
                          <a:gd name="connsiteX5" fmla="*/ 2695210 w 5227778"/>
                          <a:gd name="connsiteY5" fmla="*/ 0 h 839204"/>
                          <a:gd name="connsiteX6" fmla="*/ 3328352 w 5227778"/>
                          <a:gd name="connsiteY6" fmla="*/ 0 h 839204"/>
                          <a:gd name="connsiteX7" fmla="*/ 4013772 w 5227778"/>
                          <a:gd name="connsiteY7" fmla="*/ 0 h 839204"/>
                          <a:gd name="connsiteX8" fmla="*/ 4646914 w 5227778"/>
                          <a:gd name="connsiteY8" fmla="*/ 0 h 839204"/>
                          <a:gd name="connsiteX9" fmla="*/ 5227778 w 5227778"/>
                          <a:gd name="connsiteY9" fmla="*/ 0 h 839204"/>
                          <a:gd name="connsiteX10" fmla="*/ 5227778 w 5227778"/>
                          <a:gd name="connsiteY10" fmla="*/ 419602 h 839204"/>
                          <a:gd name="connsiteX11" fmla="*/ 5227778 w 5227778"/>
                          <a:gd name="connsiteY11" fmla="*/ 839204 h 839204"/>
                          <a:gd name="connsiteX12" fmla="*/ 4594636 w 5227778"/>
                          <a:gd name="connsiteY12" fmla="*/ 839204 h 839204"/>
                          <a:gd name="connsiteX13" fmla="*/ 3909216 w 5227778"/>
                          <a:gd name="connsiteY13" fmla="*/ 839204 h 839204"/>
                          <a:gd name="connsiteX14" fmla="*/ 3485185 w 5227778"/>
                          <a:gd name="connsiteY14" fmla="*/ 839204 h 839204"/>
                          <a:gd name="connsiteX15" fmla="*/ 3061154 w 5227778"/>
                          <a:gd name="connsiteY15" fmla="*/ 839204 h 839204"/>
                          <a:gd name="connsiteX16" fmla="*/ 2375735 w 5227778"/>
                          <a:gd name="connsiteY16" fmla="*/ 839204 h 839204"/>
                          <a:gd name="connsiteX17" fmla="*/ 1847148 w 5227778"/>
                          <a:gd name="connsiteY17" fmla="*/ 839204 h 839204"/>
                          <a:gd name="connsiteX18" fmla="*/ 1318562 w 5227778"/>
                          <a:gd name="connsiteY18" fmla="*/ 839204 h 839204"/>
                          <a:gd name="connsiteX19" fmla="*/ 789975 w 5227778"/>
                          <a:gd name="connsiteY19" fmla="*/ 839204 h 839204"/>
                          <a:gd name="connsiteX20" fmla="*/ 0 w 5227778"/>
                          <a:gd name="connsiteY20" fmla="*/ 839204 h 839204"/>
                          <a:gd name="connsiteX21" fmla="*/ 0 w 5227778"/>
                          <a:gd name="connsiteY21" fmla="*/ 402818 h 839204"/>
                          <a:gd name="connsiteX22" fmla="*/ 0 w 5227778"/>
                          <a:gd name="connsiteY22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5227778" h="839204" fill="none" extrusionOk="0">
                            <a:moveTo>
                              <a:pt x="0" y="0"/>
                            </a:moveTo>
                            <a:cubicBezTo>
                              <a:pt x="253978" y="-54507"/>
                              <a:pt x="327682" y="11430"/>
                              <a:pt x="528586" y="0"/>
                            </a:cubicBezTo>
                            <a:cubicBezTo>
                              <a:pt x="729490" y="-11430"/>
                              <a:pt x="854864" y="53471"/>
                              <a:pt x="1109451" y="0"/>
                            </a:cubicBezTo>
                            <a:cubicBezTo>
                              <a:pt x="1364039" y="-53471"/>
                              <a:pt x="1551381" y="3511"/>
                              <a:pt x="1690315" y="0"/>
                            </a:cubicBezTo>
                            <a:cubicBezTo>
                              <a:pt x="1829249" y="-3511"/>
                              <a:pt x="2066951" y="50626"/>
                              <a:pt x="2166624" y="0"/>
                            </a:cubicBezTo>
                            <a:cubicBezTo>
                              <a:pt x="2266297" y="-50626"/>
                              <a:pt x="2521272" y="403"/>
                              <a:pt x="2695210" y="0"/>
                            </a:cubicBezTo>
                            <a:cubicBezTo>
                              <a:pt x="2869148" y="-403"/>
                              <a:pt x="3173828" y="35837"/>
                              <a:pt x="3328352" y="0"/>
                            </a:cubicBezTo>
                            <a:cubicBezTo>
                              <a:pt x="3482876" y="-35837"/>
                              <a:pt x="3697938" y="55506"/>
                              <a:pt x="4013772" y="0"/>
                            </a:cubicBezTo>
                            <a:cubicBezTo>
                              <a:pt x="4329606" y="-55506"/>
                              <a:pt x="4401496" y="43682"/>
                              <a:pt x="4646914" y="0"/>
                            </a:cubicBezTo>
                            <a:cubicBezTo>
                              <a:pt x="4892332" y="-43682"/>
                              <a:pt x="5058885" y="10104"/>
                              <a:pt x="5227778" y="0"/>
                            </a:cubicBezTo>
                            <a:cubicBezTo>
                              <a:pt x="5268697" y="202052"/>
                              <a:pt x="5215448" y="292605"/>
                              <a:pt x="5227778" y="419602"/>
                            </a:cubicBezTo>
                            <a:cubicBezTo>
                              <a:pt x="5240108" y="546599"/>
                              <a:pt x="5181086" y="696495"/>
                              <a:pt x="5227778" y="839204"/>
                            </a:cubicBezTo>
                            <a:cubicBezTo>
                              <a:pt x="4913183" y="854052"/>
                              <a:pt x="4722488" y="788076"/>
                              <a:pt x="4594636" y="839204"/>
                            </a:cubicBezTo>
                            <a:cubicBezTo>
                              <a:pt x="4466784" y="890332"/>
                              <a:pt x="4086196" y="816289"/>
                              <a:pt x="3909216" y="839204"/>
                            </a:cubicBezTo>
                            <a:cubicBezTo>
                              <a:pt x="3732236" y="862119"/>
                              <a:pt x="3633626" y="817025"/>
                              <a:pt x="3485185" y="839204"/>
                            </a:cubicBezTo>
                            <a:cubicBezTo>
                              <a:pt x="3336744" y="861383"/>
                              <a:pt x="3247127" y="801818"/>
                              <a:pt x="3061154" y="839204"/>
                            </a:cubicBezTo>
                            <a:cubicBezTo>
                              <a:pt x="2875181" y="876590"/>
                              <a:pt x="2638720" y="789844"/>
                              <a:pt x="2375735" y="839204"/>
                            </a:cubicBezTo>
                            <a:cubicBezTo>
                              <a:pt x="2112750" y="888564"/>
                              <a:pt x="1978437" y="820625"/>
                              <a:pt x="1847148" y="839204"/>
                            </a:cubicBezTo>
                            <a:cubicBezTo>
                              <a:pt x="1715859" y="857783"/>
                              <a:pt x="1529763" y="784737"/>
                              <a:pt x="1318562" y="839204"/>
                            </a:cubicBezTo>
                            <a:cubicBezTo>
                              <a:pt x="1107361" y="893671"/>
                              <a:pt x="1049579" y="801143"/>
                              <a:pt x="789975" y="839204"/>
                            </a:cubicBezTo>
                            <a:cubicBezTo>
                              <a:pt x="530371" y="877265"/>
                              <a:pt x="230247" y="835592"/>
                              <a:pt x="0" y="839204"/>
                            </a:cubicBezTo>
                            <a:cubicBezTo>
                              <a:pt x="-34662" y="651963"/>
                              <a:pt x="27442" y="503068"/>
                              <a:pt x="0" y="402818"/>
                            </a:cubicBezTo>
                            <a:cubicBezTo>
                              <a:pt x="-27442" y="302568"/>
                              <a:pt x="33718" y="84627"/>
                              <a:pt x="0" y="0"/>
                            </a:cubicBezTo>
                            <a:close/>
                          </a:path>
                          <a:path w="5227778" h="839204" stroke="0" extrusionOk="0">
                            <a:moveTo>
                              <a:pt x="0" y="0"/>
                            </a:moveTo>
                            <a:cubicBezTo>
                              <a:pt x="139533" y="-23511"/>
                              <a:pt x="324536" y="34526"/>
                              <a:pt x="424031" y="0"/>
                            </a:cubicBezTo>
                            <a:cubicBezTo>
                              <a:pt x="523526" y="-34526"/>
                              <a:pt x="778097" y="72481"/>
                              <a:pt x="1057173" y="0"/>
                            </a:cubicBezTo>
                            <a:cubicBezTo>
                              <a:pt x="1336249" y="-72481"/>
                              <a:pt x="1370570" y="2141"/>
                              <a:pt x="1533482" y="0"/>
                            </a:cubicBezTo>
                            <a:cubicBezTo>
                              <a:pt x="1696394" y="-2141"/>
                              <a:pt x="1906673" y="53917"/>
                              <a:pt x="2009790" y="0"/>
                            </a:cubicBezTo>
                            <a:cubicBezTo>
                              <a:pt x="2112907" y="-53917"/>
                              <a:pt x="2372630" y="38790"/>
                              <a:pt x="2695210" y="0"/>
                            </a:cubicBezTo>
                            <a:cubicBezTo>
                              <a:pt x="3017790" y="-38790"/>
                              <a:pt x="3121033" y="62522"/>
                              <a:pt x="3276074" y="0"/>
                            </a:cubicBezTo>
                            <a:cubicBezTo>
                              <a:pt x="3431115" y="-62522"/>
                              <a:pt x="3790040" y="27991"/>
                              <a:pt x="3961494" y="0"/>
                            </a:cubicBezTo>
                            <a:cubicBezTo>
                              <a:pt x="4132948" y="-27991"/>
                              <a:pt x="4300633" y="61574"/>
                              <a:pt x="4594636" y="0"/>
                            </a:cubicBezTo>
                            <a:cubicBezTo>
                              <a:pt x="4888639" y="-61574"/>
                              <a:pt x="5072230" y="72541"/>
                              <a:pt x="5227778" y="0"/>
                            </a:cubicBezTo>
                            <a:cubicBezTo>
                              <a:pt x="5227891" y="207782"/>
                              <a:pt x="5222561" y="348283"/>
                              <a:pt x="5227778" y="436386"/>
                            </a:cubicBezTo>
                            <a:cubicBezTo>
                              <a:pt x="5232995" y="524489"/>
                              <a:pt x="5192308" y="690290"/>
                              <a:pt x="5227778" y="839204"/>
                            </a:cubicBezTo>
                            <a:cubicBezTo>
                              <a:pt x="5115746" y="886370"/>
                              <a:pt x="4886516" y="787410"/>
                              <a:pt x="4699192" y="839204"/>
                            </a:cubicBezTo>
                            <a:cubicBezTo>
                              <a:pt x="4511868" y="890998"/>
                              <a:pt x="4316566" y="784924"/>
                              <a:pt x="4170605" y="839204"/>
                            </a:cubicBezTo>
                            <a:cubicBezTo>
                              <a:pt x="4024644" y="893484"/>
                              <a:pt x="3833536" y="826766"/>
                              <a:pt x="3589741" y="839204"/>
                            </a:cubicBezTo>
                            <a:cubicBezTo>
                              <a:pt x="3345946" y="851642"/>
                              <a:pt x="3288791" y="799280"/>
                              <a:pt x="3008877" y="839204"/>
                            </a:cubicBezTo>
                            <a:cubicBezTo>
                              <a:pt x="2728963" y="879128"/>
                              <a:pt x="2567961" y="791983"/>
                              <a:pt x="2323457" y="839204"/>
                            </a:cubicBezTo>
                            <a:cubicBezTo>
                              <a:pt x="2078953" y="886425"/>
                              <a:pt x="2004799" y="833312"/>
                              <a:pt x="1847148" y="839204"/>
                            </a:cubicBezTo>
                            <a:cubicBezTo>
                              <a:pt x="1689497" y="845096"/>
                              <a:pt x="1541488" y="819054"/>
                              <a:pt x="1266284" y="839204"/>
                            </a:cubicBezTo>
                            <a:cubicBezTo>
                              <a:pt x="991080" y="859354"/>
                              <a:pt x="851701" y="810699"/>
                              <a:pt x="633142" y="839204"/>
                            </a:cubicBezTo>
                            <a:cubicBezTo>
                              <a:pt x="414583" y="867709"/>
                              <a:pt x="194161" y="808947"/>
                              <a:pt x="0" y="839204"/>
                            </a:cubicBezTo>
                            <a:cubicBezTo>
                              <a:pt x="-45914" y="741056"/>
                              <a:pt x="7959" y="526953"/>
                              <a:pt x="0" y="427994"/>
                            </a:cubicBezTo>
                            <a:cubicBezTo>
                              <a:pt x="-7959" y="329035"/>
                              <a:pt x="33874" y="16649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71B2CD4-6D63-4322-A2BB-0186F63C713F}"/>
                  </a:ext>
                </a:extLst>
              </p:cNvPr>
              <p:cNvSpPr/>
              <p:nvPr/>
            </p:nvSpPr>
            <p:spPr>
              <a:xfrm>
                <a:off x="8422208" y="5385711"/>
                <a:ext cx="2700739" cy="503343"/>
              </a:xfrm>
              <a:custGeom>
                <a:avLst/>
                <a:gdLst>
                  <a:gd name="connsiteX0" fmla="*/ 0 w 2700739"/>
                  <a:gd name="connsiteY0" fmla="*/ 0 h 503343"/>
                  <a:gd name="connsiteX1" fmla="*/ 513140 w 2700739"/>
                  <a:gd name="connsiteY1" fmla="*/ 0 h 503343"/>
                  <a:gd name="connsiteX2" fmla="*/ 1053288 w 2700739"/>
                  <a:gd name="connsiteY2" fmla="*/ 0 h 503343"/>
                  <a:gd name="connsiteX3" fmla="*/ 1620443 w 2700739"/>
                  <a:gd name="connsiteY3" fmla="*/ 0 h 503343"/>
                  <a:gd name="connsiteX4" fmla="*/ 2160591 w 2700739"/>
                  <a:gd name="connsiteY4" fmla="*/ 0 h 503343"/>
                  <a:gd name="connsiteX5" fmla="*/ 2700739 w 2700739"/>
                  <a:gd name="connsiteY5" fmla="*/ 0 h 503343"/>
                  <a:gd name="connsiteX6" fmla="*/ 2700739 w 2700739"/>
                  <a:gd name="connsiteY6" fmla="*/ 503343 h 503343"/>
                  <a:gd name="connsiteX7" fmla="*/ 2133584 w 2700739"/>
                  <a:gd name="connsiteY7" fmla="*/ 503343 h 503343"/>
                  <a:gd name="connsiteX8" fmla="*/ 1647451 w 2700739"/>
                  <a:gd name="connsiteY8" fmla="*/ 503343 h 503343"/>
                  <a:gd name="connsiteX9" fmla="*/ 1053288 w 2700739"/>
                  <a:gd name="connsiteY9" fmla="*/ 503343 h 503343"/>
                  <a:gd name="connsiteX10" fmla="*/ 513140 w 2700739"/>
                  <a:gd name="connsiteY10" fmla="*/ 503343 h 503343"/>
                  <a:gd name="connsiteX11" fmla="*/ 0 w 2700739"/>
                  <a:gd name="connsiteY11" fmla="*/ 503343 h 503343"/>
                  <a:gd name="connsiteX12" fmla="*/ 0 w 2700739"/>
                  <a:gd name="connsiteY12" fmla="*/ 0 h 50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00739" h="503343" fill="none" extrusionOk="0">
                    <a:moveTo>
                      <a:pt x="0" y="0"/>
                    </a:moveTo>
                    <a:cubicBezTo>
                      <a:pt x="103882" y="-20385"/>
                      <a:pt x="276938" y="56785"/>
                      <a:pt x="513140" y="0"/>
                    </a:cubicBezTo>
                    <a:cubicBezTo>
                      <a:pt x="749342" y="-56785"/>
                      <a:pt x="796643" y="49442"/>
                      <a:pt x="1053288" y="0"/>
                    </a:cubicBezTo>
                    <a:cubicBezTo>
                      <a:pt x="1309933" y="-49442"/>
                      <a:pt x="1384251" y="13543"/>
                      <a:pt x="1620443" y="0"/>
                    </a:cubicBezTo>
                    <a:cubicBezTo>
                      <a:pt x="1856636" y="-13543"/>
                      <a:pt x="1980016" y="15192"/>
                      <a:pt x="2160591" y="0"/>
                    </a:cubicBezTo>
                    <a:cubicBezTo>
                      <a:pt x="2341166" y="-15192"/>
                      <a:pt x="2586625" y="14561"/>
                      <a:pt x="2700739" y="0"/>
                    </a:cubicBezTo>
                    <a:cubicBezTo>
                      <a:pt x="2746648" y="214802"/>
                      <a:pt x="2655749" y="313647"/>
                      <a:pt x="2700739" y="503343"/>
                    </a:cubicBezTo>
                    <a:cubicBezTo>
                      <a:pt x="2509267" y="547603"/>
                      <a:pt x="2248417" y="453396"/>
                      <a:pt x="2133584" y="503343"/>
                    </a:cubicBezTo>
                    <a:cubicBezTo>
                      <a:pt x="2018751" y="553290"/>
                      <a:pt x="1815165" y="457605"/>
                      <a:pt x="1647451" y="503343"/>
                    </a:cubicBezTo>
                    <a:cubicBezTo>
                      <a:pt x="1479737" y="549081"/>
                      <a:pt x="1254818" y="488382"/>
                      <a:pt x="1053288" y="503343"/>
                    </a:cubicBezTo>
                    <a:cubicBezTo>
                      <a:pt x="851758" y="518304"/>
                      <a:pt x="734556" y="473556"/>
                      <a:pt x="513140" y="503343"/>
                    </a:cubicBezTo>
                    <a:cubicBezTo>
                      <a:pt x="291724" y="533130"/>
                      <a:pt x="246462" y="468841"/>
                      <a:pt x="0" y="503343"/>
                    </a:cubicBezTo>
                    <a:cubicBezTo>
                      <a:pt x="-56262" y="386129"/>
                      <a:pt x="39193" y="219976"/>
                      <a:pt x="0" y="0"/>
                    </a:cubicBezTo>
                    <a:close/>
                  </a:path>
                  <a:path w="2700739" h="503343" stroke="0" extrusionOk="0">
                    <a:moveTo>
                      <a:pt x="0" y="0"/>
                    </a:moveTo>
                    <a:cubicBezTo>
                      <a:pt x="105739" y="-14182"/>
                      <a:pt x="336786" y="30624"/>
                      <a:pt x="486133" y="0"/>
                    </a:cubicBezTo>
                    <a:cubicBezTo>
                      <a:pt x="635480" y="-30624"/>
                      <a:pt x="760979" y="7979"/>
                      <a:pt x="972266" y="0"/>
                    </a:cubicBezTo>
                    <a:cubicBezTo>
                      <a:pt x="1183553" y="-7979"/>
                      <a:pt x="1297312" y="46775"/>
                      <a:pt x="1458399" y="0"/>
                    </a:cubicBezTo>
                    <a:cubicBezTo>
                      <a:pt x="1619486" y="-46775"/>
                      <a:pt x="1832411" y="15176"/>
                      <a:pt x="1998547" y="0"/>
                    </a:cubicBezTo>
                    <a:cubicBezTo>
                      <a:pt x="2164683" y="-15176"/>
                      <a:pt x="2495984" y="35682"/>
                      <a:pt x="2700739" y="0"/>
                    </a:cubicBezTo>
                    <a:cubicBezTo>
                      <a:pt x="2741887" y="218182"/>
                      <a:pt x="2692497" y="401941"/>
                      <a:pt x="2700739" y="503343"/>
                    </a:cubicBezTo>
                    <a:cubicBezTo>
                      <a:pt x="2547670" y="548540"/>
                      <a:pt x="2358128" y="448837"/>
                      <a:pt x="2241613" y="503343"/>
                    </a:cubicBezTo>
                    <a:cubicBezTo>
                      <a:pt x="2125098" y="557849"/>
                      <a:pt x="1857741" y="486071"/>
                      <a:pt x="1674458" y="503343"/>
                    </a:cubicBezTo>
                    <a:cubicBezTo>
                      <a:pt x="1491175" y="520615"/>
                      <a:pt x="1317712" y="471192"/>
                      <a:pt x="1134310" y="503343"/>
                    </a:cubicBezTo>
                    <a:cubicBezTo>
                      <a:pt x="950908" y="535494"/>
                      <a:pt x="779352" y="441052"/>
                      <a:pt x="594163" y="503343"/>
                    </a:cubicBezTo>
                    <a:cubicBezTo>
                      <a:pt x="408974" y="565634"/>
                      <a:pt x="131669" y="458401"/>
                      <a:pt x="0" y="503343"/>
                    </a:cubicBezTo>
                    <a:cubicBezTo>
                      <a:pt x="-42231" y="392135"/>
                      <a:pt x="22880" y="161983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71B2CD4-6D63-4322-A2BB-0186F63C7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208" y="5385711"/>
                <a:ext cx="2700739" cy="503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custGeom>
                        <a:avLst/>
                        <a:gdLst>
                          <a:gd name="connsiteX0" fmla="*/ 0 w 2700739"/>
                          <a:gd name="connsiteY0" fmla="*/ 0 h 503343"/>
                          <a:gd name="connsiteX1" fmla="*/ 513140 w 2700739"/>
                          <a:gd name="connsiteY1" fmla="*/ 0 h 503343"/>
                          <a:gd name="connsiteX2" fmla="*/ 1053288 w 2700739"/>
                          <a:gd name="connsiteY2" fmla="*/ 0 h 503343"/>
                          <a:gd name="connsiteX3" fmla="*/ 1620443 w 2700739"/>
                          <a:gd name="connsiteY3" fmla="*/ 0 h 503343"/>
                          <a:gd name="connsiteX4" fmla="*/ 2160591 w 2700739"/>
                          <a:gd name="connsiteY4" fmla="*/ 0 h 503343"/>
                          <a:gd name="connsiteX5" fmla="*/ 2700739 w 2700739"/>
                          <a:gd name="connsiteY5" fmla="*/ 0 h 503343"/>
                          <a:gd name="connsiteX6" fmla="*/ 2700739 w 2700739"/>
                          <a:gd name="connsiteY6" fmla="*/ 503343 h 503343"/>
                          <a:gd name="connsiteX7" fmla="*/ 2133584 w 2700739"/>
                          <a:gd name="connsiteY7" fmla="*/ 503343 h 503343"/>
                          <a:gd name="connsiteX8" fmla="*/ 1647451 w 2700739"/>
                          <a:gd name="connsiteY8" fmla="*/ 503343 h 503343"/>
                          <a:gd name="connsiteX9" fmla="*/ 1053288 w 2700739"/>
                          <a:gd name="connsiteY9" fmla="*/ 503343 h 503343"/>
                          <a:gd name="connsiteX10" fmla="*/ 513140 w 2700739"/>
                          <a:gd name="connsiteY10" fmla="*/ 503343 h 503343"/>
                          <a:gd name="connsiteX11" fmla="*/ 0 w 2700739"/>
                          <a:gd name="connsiteY11" fmla="*/ 503343 h 503343"/>
                          <a:gd name="connsiteX12" fmla="*/ 0 w 2700739"/>
                          <a:gd name="connsiteY12" fmla="*/ 0 h 503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00739" h="503343" fill="none" extrusionOk="0">
                            <a:moveTo>
                              <a:pt x="0" y="0"/>
                            </a:moveTo>
                            <a:cubicBezTo>
                              <a:pt x="103882" y="-20385"/>
                              <a:pt x="276938" y="56785"/>
                              <a:pt x="513140" y="0"/>
                            </a:cubicBezTo>
                            <a:cubicBezTo>
                              <a:pt x="749342" y="-56785"/>
                              <a:pt x="796643" y="49442"/>
                              <a:pt x="1053288" y="0"/>
                            </a:cubicBezTo>
                            <a:cubicBezTo>
                              <a:pt x="1309933" y="-49442"/>
                              <a:pt x="1384251" y="13543"/>
                              <a:pt x="1620443" y="0"/>
                            </a:cubicBezTo>
                            <a:cubicBezTo>
                              <a:pt x="1856636" y="-13543"/>
                              <a:pt x="1980016" y="15192"/>
                              <a:pt x="2160591" y="0"/>
                            </a:cubicBezTo>
                            <a:cubicBezTo>
                              <a:pt x="2341166" y="-15192"/>
                              <a:pt x="2586625" y="14561"/>
                              <a:pt x="2700739" y="0"/>
                            </a:cubicBezTo>
                            <a:cubicBezTo>
                              <a:pt x="2746648" y="214802"/>
                              <a:pt x="2655749" y="313647"/>
                              <a:pt x="2700739" y="503343"/>
                            </a:cubicBezTo>
                            <a:cubicBezTo>
                              <a:pt x="2509267" y="547603"/>
                              <a:pt x="2248417" y="453396"/>
                              <a:pt x="2133584" y="503343"/>
                            </a:cubicBezTo>
                            <a:cubicBezTo>
                              <a:pt x="2018751" y="553290"/>
                              <a:pt x="1815165" y="457605"/>
                              <a:pt x="1647451" y="503343"/>
                            </a:cubicBezTo>
                            <a:cubicBezTo>
                              <a:pt x="1479737" y="549081"/>
                              <a:pt x="1254818" y="488382"/>
                              <a:pt x="1053288" y="503343"/>
                            </a:cubicBezTo>
                            <a:cubicBezTo>
                              <a:pt x="851758" y="518304"/>
                              <a:pt x="734556" y="473556"/>
                              <a:pt x="513140" y="503343"/>
                            </a:cubicBezTo>
                            <a:cubicBezTo>
                              <a:pt x="291724" y="533130"/>
                              <a:pt x="246462" y="468841"/>
                              <a:pt x="0" y="503343"/>
                            </a:cubicBezTo>
                            <a:cubicBezTo>
                              <a:pt x="-56262" y="386129"/>
                              <a:pt x="39193" y="219976"/>
                              <a:pt x="0" y="0"/>
                            </a:cubicBezTo>
                            <a:close/>
                          </a:path>
                          <a:path w="2700739" h="503343" stroke="0" extrusionOk="0">
                            <a:moveTo>
                              <a:pt x="0" y="0"/>
                            </a:moveTo>
                            <a:cubicBezTo>
                              <a:pt x="105739" y="-14182"/>
                              <a:pt x="336786" y="30624"/>
                              <a:pt x="486133" y="0"/>
                            </a:cubicBezTo>
                            <a:cubicBezTo>
                              <a:pt x="635480" y="-30624"/>
                              <a:pt x="760979" y="7979"/>
                              <a:pt x="972266" y="0"/>
                            </a:cubicBezTo>
                            <a:cubicBezTo>
                              <a:pt x="1183553" y="-7979"/>
                              <a:pt x="1297312" y="46775"/>
                              <a:pt x="1458399" y="0"/>
                            </a:cubicBezTo>
                            <a:cubicBezTo>
                              <a:pt x="1619486" y="-46775"/>
                              <a:pt x="1832411" y="15176"/>
                              <a:pt x="1998547" y="0"/>
                            </a:cubicBezTo>
                            <a:cubicBezTo>
                              <a:pt x="2164683" y="-15176"/>
                              <a:pt x="2495984" y="35682"/>
                              <a:pt x="2700739" y="0"/>
                            </a:cubicBezTo>
                            <a:cubicBezTo>
                              <a:pt x="2741887" y="218182"/>
                              <a:pt x="2692497" y="401941"/>
                              <a:pt x="2700739" y="503343"/>
                            </a:cubicBezTo>
                            <a:cubicBezTo>
                              <a:pt x="2547670" y="548540"/>
                              <a:pt x="2358128" y="448837"/>
                              <a:pt x="2241613" y="503343"/>
                            </a:cubicBezTo>
                            <a:cubicBezTo>
                              <a:pt x="2125098" y="557849"/>
                              <a:pt x="1857741" y="486071"/>
                              <a:pt x="1674458" y="503343"/>
                            </a:cubicBezTo>
                            <a:cubicBezTo>
                              <a:pt x="1491175" y="520615"/>
                              <a:pt x="1317712" y="471192"/>
                              <a:pt x="1134310" y="503343"/>
                            </a:cubicBezTo>
                            <a:cubicBezTo>
                              <a:pt x="950908" y="535494"/>
                              <a:pt x="779352" y="441052"/>
                              <a:pt x="594163" y="503343"/>
                            </a:cubicBezTo>
                            <a:cubicBezTo>
                              <a:pt x="408974" y="565634"/>
                              <a:pt x="131669" y="458401"/>
                              <a:pt x="0" y="503343"/>
                            </a:cubicBezTo>
                            <a:cubicBezTo>
                              <a:pt x="-42231" y="392135"/>
                              <a:pt x="22880" y="16198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3BD3535-1A19-41BC-A959-13EE6429B9A9}"/>
                  </a:ext>
                </a:extLst>
              </p:cNvPr>
              <p:cNvSpPr/>
              <p:nvPr/>
            </p:nvSpPr>
            <p:spPr>
              <a:xfrm>
                <a:off x="650498" y="5087892"/>
                <a:ext cx="2615652" cy="494944"/>
              </a:xfrm>
              <a:custGeom>
                <a:avLst/>
                <a:gdLst>
                  <a:gd name="connsiteX0" fmla="*/ 0 w 2615652"/>
                  <a:gd name="connsiteY0" fmla="*/ 0 h 494944"/>
                  <a:gd name="connsiteX1" fmla="*/ 575443 w 2615652"/>
                  <a:gd name="connsiteY1" fmla="*/ 0 h 494944"/>
                  <a:gd name="connsiteX2" fmla="*/ 1046261 w 2615652"/>
                  <a:gd name="connsiteY2" fmla="*/ 0 h 494944"/>
                  <a:gd name="connsiteX3" fmla="*/ 1490922 w 2615652"/>
                  <a:gd name="connsiteY3" fmla="*/ 0 h 494944"/>
                  <a:gd name="connsiteX4" fmla="*/ 1961739 w 2615652"/>
                  <a:gd name="connsiteY4" fmla="*/ 0 h 494944"/>
                  <a:gd name="connsiteX5" fmla="*/ 2615652 w 2615652"/>
                  <a:gd name="connsiteY5" fmla="*/ 0 h 494944"/>
                  <a:gd name="connsiteX6" fmla="*/ 2615652 w 2615652"/>
                  <a:gd name="connsiteY6" fmla="*/ 494944 h 494944"/>
                  <a:gd name="connsiteX7" fmla="*/ 2144835 w 2615652"/>
                  <a:gd name="connsiteY7" fmla="*/ 494944 h 494944"/>
                  <a:gd name="connsiteX8" fmla="*/ 1621704 w 2615652"/>
                  <a:gd name="connsiteY8" fmla="*/ 494944 h 494944"/>
                  <a:gd name="connsiteX9" fmla="*/ 1177043 w 2615652"/>
                  <a:gd name="connsiteY9" fmla="*/ 494944 h 494944"/>
                  <a:gd name="connsiteX10" fmla="*/ 601600 w 2615652"/>
                  <a:gd name="connsiteY10" fmla="*/ 494944 h 494944"/>
                  <a:gd name="connsiteX11" fmla="*/ 0 w 2615652"/>
                  <a:gd name="connsiteY11" fmla="*/ 494944 h 494944"/>
                  <a:gd name="connsiteX12" fmla="*/ 0 w 2615652"/>
                  <a:gd name="connsiteY12" fmla="*/ 0 h 494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5652" h="494944" fill="none" extrusionOk="0">
                    <a:moveTo>
                      <a:pt x="0" y="0"/>
                    </a:moveTo>
                    <a:cubicBezTo>
                      <a:pt x="274602" y="-37442"/>
                      <a:pt x="369584" y="57930"/>
                      <a:pt x="575443" y="0"/>
                    </a:cubicBezTo>
                    <a:cubicBezTo>
                      <a:pt x="781302" y="-57930"/>
                      <a:pt x="848243" y="35132"/>
                      <a:pt x="1046261" y="0"/>
                    </a:cubicBezTo>
                    <a:cubicBezTo>
                      <a:pt x="1244279" y="-35132"/>
                      <a:pt x="1275422" y="5846"/>
                      <a:pt x="1490922" y="0"/>
                    </a:cubicBezTo>
                    <a:cubicBezTo>
                      <a:pt x="1706422" y="-5846"/>
                      <a:pt x="1850297" y="35316"/>
                      <a:pt x="1961739" y="0"/>
                    </a:cubicBezTo>
                    <a:cubicBezTo>
                      <a:pt x="2073181" y="-35316"/>
                      <a:pt x="2349920" y="22278"/>
                      <a:pt x="2615652" y="0"/>
                    </a:cubicBezTo>
                    <a:cubicBezTo>
                      <a:pt x="2655156" y="222771"/>
                      <a:pt x="2593616" y="289237"/>
                      <a:pt x="2615652" y="494944"/>
                    </a:cubicBezTo>
                    <a:cubicBezTo>
                      <a:pt x="2502986" y="502282"/>
                      <a:pt x="2363009" y="481964"/>
                      <a:pt x="2144835" y="494944"/>
                    </a:cubicBezTo>
                    <a:cubicBezTo>
                      <a:pt x="1926661" y="507924"/>
                      <a:pt x="1779727" y="476259"/>
                      <a:pt x="1621704" y="494944"/>
                    </a:cubicBezTo>
                    <a:cubicBezTo>
                      <a:pt x="1463681" y="513629"/>
                      <a:pt x="1310104" y="478057"/>
                      <a:pt x="1177043" y="494944"/>
                    </a:cubicBezTo>
                    <a:cubicBezTo>
                      <a:pt x="1043982" y="511831"/>
                      <a:pt x="763233" y="427065"/>
                      <a:pt x="601600" y="494944"/>
                    </a:cubicBezTo>
                    <a:cubicBezTo>
                      <a:pt x="439967" y="562823"/>
                      <a:pt x="225149" y="486412"/>
                      <a:pt x="0" y="494944"/>
                    </a:cubicBezTo>
                    <a:cubicBezTo>
                      <a:pt x="-42797" y="291888"/>
                      <a:pt x="35323" y="204263"/>
                      <a:pt x="0" y="0"/>
                    </a:cubicBezTo>
                    <a:close/>
                  </a:path>
                  <a:path w="2615652" h="494944" stroke="0" extrusionOk="0">
                    <a:moveTo>
                      <a:pt x="0" y="0"/>
                    </a:moveTo>
                    <a:cubicBezTo>
                      <a:pt x="200810" y="-59386"/>
                      <a:pt x="385348" y="25867"/>
                      <a:pt x="523130" y="0"/>
                    </a:cubicBezTo>
                    <a:cubicBezTo>
                      <a:pt x="660912" y="-25867"/>
                      <a:pt x="971009" y="50197"/>
                      <a:pt x="1098574" y="0"/>
                    </a:cubicBezTo>
                    <a:cubicBezTo>
                      <a:pt x="1226139" y="-50197"/>
                      <a:pt x="1450774" y="35273"/>
                      <a:pt x="1543235" y="0"/>
                    </a:cubicBezTo>
                    <a:cubicBezTo>
                      <a:pt x="1635696" y="-35273"/>
                      <a:pt x="1784448" y="36540"/>
                      <a:pt x="2014052" y="0"/>
                    </a:cubicBezTo>
                    <a:cubicBezTo>
                      <a:pt x="2243656" y="-36540"/>
                      <a:pt x="2335981" y="71376"/>
                      <a:pt x="2615652" y="0"/>
                    </a:cubicBezTo>
                    <a:cubicBezTo>
                      <a:pt x="2659744" y="210240"/>
                      <a:pt x="2605673" y="392709"/>
                      <a:pt x="2615652" y="494944"/>
                    </a:cubicBezTo>
                    <a:cubicBezTo>
                      <a:pt x="2485074" y="544182"/>
                      <a:pt x="2206407" y="472626"/>
                      <a:pt x="2092522" y="494944"/>
                    </a:cubicBezTo>
                    <a:cubicBezTo>
                      <a:pt x="1978637" y="517262"/>
                      <a:pt x="1834272" y="454973"/>
                      <a:pt x="1595548" y="494944"/>
                    </a:cubicBezTo>
                    <a:cubicBezTo>
                      <a:pt x="1356824" y="534915"/>
                      <a:pt x="1326331" y="489468"/>
                      <a:pt x="1072417" y="494944"/>
                    </a:cubicBezTo>
                    <a:cubicBezTo>
                      <a:pt x="818503" y="500420"/>
                      <a:pt x="776911" y="442135"/>
                      <a:pt x="601600" y="494944"/>
                    </a:cubicBezTo>
                    <a:cubicBezTo>
                      <a:pt x="426289" y="547753"/>
                      <a:pt x="140276" y="476883"/>
                      <a:pt x="0" y="494944"/>
                    </a:cubicBezTo>
                    <a:cubicBezTo>
                      <a:pt x="-11619" y="327352"/>
                      <a:pt x="44108" y="159688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3BD3535-1A19-41BC-A959-13EE6429B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8" y="5087892"/>
                <a:ext cx="2615652" cy="494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2615652"/>
                          <a:gd name="connsiteY0" fmla="*/ 0 h 494944"/>
                          <a:gd name="connsiteX1" fmla="*/ 575443 w 2615652"/>
                          <a:gd name="connsiteY1" fmla="*/ 0 h 494944"/>
                          <a:gd name="connsiteX2" fmla="*/ 1046261 w 2615652"/>
                          <a:gd name="connsiteY2" fmla="*/ 0 h 494944"/>
                          <a:gd name="connsiteX3" fmla="*/ 1490922 w 2615652"/>
                          <a:gd name="connsiteY3" fmla="*/ 0 h 494944"/>
                          <a:gd name="connsiteX4" fmla="*/ 1961739 w 2615652"/>
                          <a:gd name="connsiteY4" fmla="*/ 0 h 494944"/>
                          <a:gd name="connsiteX5" fmla="*/ 2615652 w 2615652"/>
                          <a:gd name="connsiteY5" fmla="*/ 0 h 494944"/>
                          <a:gd name="connsiteX6" fmla="*/ 2615652 w 2615652"/>
                          <a:gd name="connsiteY6" fmla="*/ 494944 h 494944"/>
                          <a:gd name="connsiteX7" fmla="*/ 2144835 w 2615652"/>
                          <a:gd name="connsiteY7" fmla="*/ 494944 h 494944"/>
                          <a:gd name="connsiteX8" fmla="*/ 1621704 w 2615652"/>
                          <a:gd name="connsiteY8" fmla="*/ 494944 h 494944"/>
                          <a:gd name="connsiteX9" fmla="*/ 1177043 w 2615652"/>
                          <a:gd name="connsiteY9" fmla="*/ 494944 h 494944"/>
                          <a:gd name="connsiteX10" fmla="*/ 601600 w 2615652"/>
                          <a:gd name="connsiteY10" fmla="*/ 494944 h 494944"/>
                          <a:gd name="connsiteX11" fmla="*/ 0 w 2615652"/>
                          <a:gd name="connsiteY11" fmla="*/ 494944 h 494944"/>
                          <a:gd name="connsiteX12" fmla="*/ 0 w 2615652"/>
                          <a:gd name="connsiteY12" fmla="*/ 0 h 494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5652" h="494944" fill="none" extrusionOk="0">
                            <a:moveTo>
                              <a:pt x="0" y="0"/>
                            </a:moveTo>
                            <a:cubicBezTo>
                              <a:pt x="274602" y="-37442"/>
                              <a:pt x="369584" y="57930"/>
                              <a:pt x="575443" y="0"/>
                            </a:cubicBezTo>
                            <a:cubicBezTo>
                              <a:pt x="781302" y="-57930"/>
                              <a:pt x="848243" y="35132"/>
                              <a:pt x="1046261" y="0"/>
                            </a:cubicBezTo>
                            <a:cubicBezTo>
                              <a:pt x="1244279" y="-35132"/>
                              <a:pt x="1275422" y="5846"/>
                              <a:pt x="1490922" y="0"/>
                            </a:cubicBezTo>
                            <a:cubicBezTo>
                              <a:pt x="1706422" y="-5846"/>
                              <a:pt x="1850297" y="35316"/>
                              <a:pt x="1961739" y="0"/>
                            </a:cubicBezTo>
                            <a:cubicBezTo>
                              <a:pt x="2073181" y="-35316"/>
                              <a:pt x="2349920" y="22278"/>
                              <a:pt x="2615652" y="0"/>
                            </a:cubicBezTo>
                            <a:cubicBezTo>
                              <a:pt x="2655156" y="222771"/>
                              <a:pt x="2593616" y="289237"/>
                              <a:pt x="2615652" y="494944"/>
                            </a:cubicBezTo>
                            <a:cubicBezTo>
                              <a:pt x="2502986" y="502282"/>
                              <a:pt x="2363009" y="481964"/>
                              <a:pt x="2144835" y="494944"/>
                            </a:cubicBezTo>
                            <a:cubicBezTo>
                              <a:pt x="1926661" y="507924"/>
                              <a:pt x="1779727" y="476259"/>
                              <a:pt x="1621704" y="494944"/>
                            </a:cubicBezTo>
                            <a:cubicBezTo>
                              <a:pt x="1463681" y="513629"/>
                              <a:pt x="1310104" y="478057"/>
                              <a:pt x="1177043" y="494944"/>
                            </a:cubicBezTo>
                            <a:cubicBezTo>
                              <a:pt x="1043982" y="511831"/>
                              <a:pt x="763233" y="427065"/>
                              <a:pt x="601600" y="494944"/>
                            </a:cubicBezTo>
                            <a:cubicBezTo>
                              <a:pt x="439967" y="562823"/>
                              <a:pt x="225149" y="486412"/>
                              <a:pt x="0" y="494944"/>
                            </a:cubicBezTo>
                            <a:cubicBezTo>
                              <a:pt x="-42797" y="291888"/>
                              <a:pt x="35323" y="204263"/>
                              <a:pt x="0" y="0"/>
                            </a:cubicBezTo>
                            <a:close/>
                          </a:path>
                          <a:path w="2615652" h="494944" stroke="0" extrusionOk="0">
                            <a:moveTo>
                              <a:pt x="0" y="0"/>
                            </a:moveTo>
                            <a:cubicBezTo>
                              <a:pt x="200810" y="-59386"/>
                              <a:pt x="385348" y="25867"/>
                              <a:pt x="523130" y="0"/>
                            </a:cubicBezTo>
                            <a:cubicBezTo>
                              <a:pt x="660912" y="-25867"/>
                              <a:pt x="971009" y="50197"/>
                              <a:pt x="1098574" y="0"/>
                            </a:cubicBezTo>
                            <a:cubicBezTo>
                              <a:pt x="1226139" y="-50197"/>
                              <a:pt x="1450774" y="35273"/>
                              <a:pt x="1543235" y="0"/>
                            </a:cubicBezTo>
                            <a:cubicBezTo>
                              <a:pt x="1635696" y="-35273"/>
                              <a:pt x="1784448" y="36540"/>
                              <a:pt x="2014052" y="0"/>
                            </a:cubicBezTo>
                            <a:cubicBezTo>
                              <a:pt x="2243656" y="-36540"/>
                              <a:pt x="2335981" y="71376"/>
                              <a:pt x="2615652" y="0"/>
                            </a:cubicBezTo>
                            <a:cubicBezTo>
                              <a:pt x="2659744" y="210240"/>
                              <a:pt x="2605673" y="392709"/>
                              <a:pt x="2615652" y="494944"/>
                            </a:cubicBezTo>
                            <a:cubicBezTo>
                              <a:pt x="2485074" y="544182"/>
                              <a:pt x="2206407" y="472626"/>
                              <a:pt x="2092522" y="494944"/>
                            </a:cubicBezTo>
                            <a:cubicBezTo>
                              <a:pt x="1978637" y="517262"/>
                              <a:pt x="1834272" y="454973"/>
                              <a:pt x="1595548" y="494944"/>
                            </a:cubicBezTo>
                            <a:cubicBezTo>
                              <a:pt x="1356824" y="534915"/>
                              <a:pt x="1326331" y="489468"/>
                              <a:pt x="1072417" y="494944"/>
                            </a:cubicBezTo>
                            <a:cubicBezTo>
                              <a:pt x="818503" y="500420"/>
                              <a:pt x="776911" y="442135"/>
                              <a:pt x="601600" y="494944"/>
                            </a:cubicBezTo>
                            <a:cubicBezTo>
                              <a:pt x="426289" y="547753"/>
                              <a:pt x="140276" y="476883"/>
                              <a:pt x="0" y="494944"/>
                            </a:cubicBezTo>
                            <a:cubicBezTo>
                              <a:pt x="-11619" y="327352"/>
                              <a:pt x="44108" y="1596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4F17BC-D46A-4565-8415-5362068A9180}"/>
                  </a:ext>
                </a:extLst>
              </p:cNvPr>
              <p:cNvSpPr/>
              <p:nvPr/>
            </p:nvSpPr>
            <p:spPr>
              <a:xfrm>
                <a:off x="650498" y="5655298"/>
                <a:ext cx="5528565" cy="839204"/>
              </a:xfrm>
              <a:custGeom>
                <a:avLst/>
                <a:gdLst>
                  <a:gd name="connsiteX0" fmla="*/ 0 w 5528565"/>
                  <a:gd name="connsiteY0" fmla="*/ 0 h 839204"/>
                  <a:gd name="connsiteX1" fmla="*/ 442285 w 5528565"/>
                  <a:gd name="connsiteY1" fmla="*/ 0 h 839204"/>
                  <a:gd name="connsiteX2" fmla="*/ 829285 w 5528565"/>
                  <a:gd name="connsiteY2" fmla="*/ 0 h 839204"/>
                  <a:gd name="connsiteX3" fmla="*/ 1271570 w 5528565"/>
                  <a:gd name="connsiteY3" fmla="*/ 0 h 839204"/>
                  <a:gd name="connsiteX4" fmla="*/ 1769141 w 5528565"/>
                  <a:gd name="connsiteY4" fmla="*/ 0 h 839204"/>
                  <a:gd name="connsiteX5" fmla="*/ 2321997 w 5528565"/>
                  <a:gd name="connsiteY5" fmla="*/ 0 h 839204"/>
                  <a:gd name="connsiteX6" fmla="*/ 2708997 w 5528565"/>
                  <a:gd name="connsiteY6" fmla="*/ 0 h 839204"/>
                  <a:gd name="connsiteX7" fmla="*/ 3095996 w 5528565"/>
                  <a:gd name="connsiteY7" fmla="*/ 0 h 839204"/>
                  <a:gd name="connsiteX8" fmla="*/ 3648853 w 5528565"/>
                  <a:gd name="connsiteY8" fmla="*/ 0 h 839204"/>
                  <a:gd name="connsiteX9" fmla="*/ 4256995 w 5528565"/>
                  <a:gd name="connsiteY9" fmla="*/ 0 h 839204"/>
                  <a:gd name="connsiteX10" fmla="*/ 4643995 w 5528565"/>
                  <a:gd name="connsiteY10" fmla="*/ 0 h 839204"/>
                  <a:gd name="connsiteX11" fmla="*/ 5528565 w 5528565"/>
                  <a:gd name="connsiteY11" fmla="*/ 0 h 839204"/>
                  <a:gd name="connsiteX12" fmla="*/ 5528565 w 5528565"/>
                  <a:gd name="connsiteY12" fmla="*/ 411210 h 839204"/>
                  <a:gd name="connsiteX13" fmla="*/ 5528565 w 5528565"/>
                  <a:gd name="connsiteY13" fmla="*/ 839204 h 839204"/>
                  <a:gd name="connsiteX14" fmla="*/ 4975709 w 5528565"/>
                  <a:gd name="connsiteY14" fmla="*/ 839204 h 839204"/>
                  <a:gd name="connsiteX15" fmla="*/ 4367566 w 5528565"/>
                  <a:gd name="connsiteY15" fmla="*/ 839204 h 839204"/>
                  <a:gd name="connsiteX16" fmla="*/ 3980567 w 5528565"/>
                  <a:gd name="connsiteY16" fmla="*/ 839204 h 839204"/>
                  <a:gd name="connsiteX17" fmla="*/ 3317139 w 5528565"/>
                  <a:gd name="connsiteY17" fmla="*/ 839204 h 839204"/>
                  <a:gd name="connsiteX18" fmla="*/ 2819568 w 5528565"/>
                  <a:gd name="connsiteY18" fmla="*/ 839204 h 839204"/>
                  <a:gd name="connsiteX19" fmla="*/ 2266712 w 5528565"/>
                  <a:gd name="connsiteY19" fmla="*/ 839204 h 839204"/>
                  <a:gd name="connsiteX20" fmla="*/ 1713855 w 5528565"/>
                  <a:gd name="connsiteY20" fmla="*/ 839204 h 839204"/>
                  <a:gd name="connsiteX21" fmla="*/ 1216284 w 5528565"/>
                  <a:gd name="connsiteY21" fmla="*/ 839204 h 839204"/>
                  <a:gd name="connsiteX22" fmla="*/ 829285 w 5528565"/>
                  <a:gd name="connsiteY22" fmla="*/ 839204 h 839204"/>
                  <a:gd name="connsiteX23" fmla="*/ 0 w 5528565"/>
                  <a:gd name="connsiteY23" fmla="*/ 839204 h 839204"/>
                  <a:gd name="connsiteX24" fmla="*/ 0 w 5528565"/>
                  <a:gd name="connsiteY24" fmla="*/ 436386 h 839204"/>
                  <a:gd name="connsiteX25" fmla="*/ 0 w 5528565"/>
                  <a:gd name="connsiteY25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28565" h="839204" fill="none" extrusionOk="0">
                    <a:moveTo>
                      <a:pt x="0" y="0"/>
                    </a:moveTo>
                    <a:cubicBezTo>
                      <a:pt x="174150" y="-47942"/>
                      <a:pt x="268675" y="14387"/>
                      <a:pt x="442285" y="0"/>
                    </a:cubicBezTo>
                    <a:cubicBezTo>
                      <a:pt x="615895" y="-14387"/>
                      <a:pt x="746169" y="11824"/>
                      <a:pt x="829285" y="0"/>
                    </a:cubicBezTo>
                    <a:cubicBezTo>
                      <a:pt x="912401" y="-11824"/>
                      <a:pt x="1171142" y="4264"/>
                      <a:pt x="1271570" y="0"/>
                    </a:cubicBezTo>
                    <a:cubicBezTo>
                      <a:pt x="1371998" y="-4264"/>
                      <a:pt x="1614159" y="59698"/>
                      <a:pt x="1769141" y="0"/>
                    </a:cubicBezTo>
                    <a:cubicBezTo>
                      <a:pt x="1924123" y="-59698"/>
                      <a:pt x="2111363" y="23759"/>
                      <a:pt x="2321997" y="0"/>
                    </a:cubicBezTo>
                    <a:cubicBezTo>
                      <a:pt x="2532631" y="-23759"/>
                      <a:pt x="2631145" y="35680"/>
                      <a:pt x="2708997" y="0"/>
                    </a:cubicBezTo>
                    <a:cubicBezTo>
                      <a:pt x="2786849" y="-35680"/>
                      <a:pt x="2970677" y="42943"/>
                      <a:pt x="3095996" y="0"/>
                    </a:cubicBezTo>
                    <a:cubicBezTo>
                      <a:pt x="3221315" y="-42943"/>
                      <a:pt x="3383539" y="32696"/>
                      <a:pt x="3648853" y="0"/>
                    </a:cubicBezTo>
                    <a:cubicBezTo>
                      <a:pt x="3914167" y="-32696"/>
                      <a:pt x="4094511" y="63647"/>
                      <a:pt x="4256995" y="0"/>
                    </a:cubicBezTo>
                    <a:cubicBezTo>
                      <a:pt x="4419479" y="-63647"/>
                      <a:pt x="4535391" y="1990"/>
                      <a:pt x="4643995" y="0"/>
                    </a:cubicBezTo>
                    <a:cubicBezTo>
                      <a:pt x="4752599" y="-1990"/>
                      <a:pt x="5333314" y="97946"/>
                      <a:pt x="5528565" y="0"/>
                    </a:cubicBezTo>
                    <a:cubicBezTo>
                      <a:pt x="5557318" y="187609"/>
                      <a:pt x="5502345" y="229831"/>
                      <a:pt x="5528565" y="411210"/>
                    </a:cubicBezTo>
                    <a:cubicBezTo>
                      <a:pt x="5554785" y="592589"/>
                      <a:pt x="5509402" y="682513"/>
                      <a:pt x="5528565" y="839204"/>
                    </a:cubicBezTo>
                    <a:cubicBezTo>
                      <a:pt x="5324933" y="853176"/>
                      <a:pt x="5159905" y="804414"/>
                      <a:pt x="4975709" y="839204"/>
                    </a:cubicBezTo>
                    <a:cubicBezTo>
                      <a:pt x="4791513" y="873994"/>
                      <a:pt x="4510593" y="832488"/>
                      <a:pt x="4367566" y="839204"/>
                    </a:cubicBezTo>
                    <a:cubicBezTo>
                      <a:pt x="4224539" y="845920"/>
                      <a:pt x="4063394" y="804796"/>
                      <a:pt x="3980567" y="839204"/>
                    </a:cubicBezTo>
                    <a:cubicBezTo>
                      <a:pt x="3897740" y="873612"/>
                      <a:pt x="3494576" y="764324"/>
                      <a:pt x="3317139" y="839204"/>
                    </a:cubicBezTo>
                    <a:cubicBezTo>
                      <a:pt x="3139702" y="914084"/>
                      <a:pt x="3006531" y="829823"/>
                      <a:pt x="2819568" y="839204"/>
                    </a:cubicBezTo>
                    <a:cubicBezTo>
                      <a:pt x="2632605" y="848585"/>
                      <a:pt x="2433985" y="814329"/>
                      <a:pt x="2266712" y="839204"/>
                    </a:cubicBezTo>
                    <a:cubicBezTo>
                      <a:pt x="2099439" y="864079"/>
                      <a:pt x="1889182" y="774995"/>
                      <a:pt x="1713855" y="839204"/>
                    </a:cubicBezTo>
                    <a:cubicBezTo>
                      <a:pt x="1538528" y="903413"/>
                      <a:pt x="1429510" y="809502"/>
                      <a:pt x="1216284" y="839204"/>
                    </a:cubicBezTo>
                    <a:cubicBezTo>
                      <a:pt x="1003058" y="868906"/>
                      <a:pt x="937157" y="825245"/>
                      <a:pt x="829285" y="839204"/>
                    </a:cubicBezTo>
                    <a:cubicBezTo>
                      <a:pt x="721413" y="853163"/>
                      <a:pt x="294550" y="781176"/>
                      <a:pt x="0" y="839204"/>
                    </a:cubicBezTo>
                    <a:cubicBezTo>
                      <a:pt x="-21142" y="672936"/>
                      <a:pt x="15142" y="620879"/>
                      <a:pt x="0" y="436386"/>
                    </a:cubicBezTo>
                    <a:cubicBezTo>
                      <a:pt x="-15142" y="251893"/>
                      <a:pt x="51327" y="142132"/>
                      <a:pt x="0" y="0"/>
                    </a:cubicBezTo>
                    <a:close/>
                  </a:path>
                  <a:path w="5528565" h="839204" stroke="0" extrusionOk="0">
                    <a:moveTo>
                      <a:pt x="0" y="0"/>
                    </a:moveTo>
                    <a:cubicBezTo>
                      <a:pt x="271554" y="-33029"/>
                      <a:pt x="419154" y="4365"/>
                      <a:pt x="552857" y="0"/>
                    </a:cubicBezTo>
                    <a:cubicBezTo>
                      <a:pt x="686560" y="-4365"/>
                      <a:pt x="1002212" y="14628"/>
                      <a:pt x="1216284" y="0"/>
                    </a:cubicBezTo>
                    <a:cubicBezTo>
                      <a:pt x="1430356" y="-14628"/>
                      <a:pt x="1508593" y="24216"/>
                      <a:pt x="1603284" y="0"/>
                    </a:cubicBezTo>
                    <a:cubicBezTo>
                      <a:pt x="1697975" y="-24216"/>
                      <a:pt x="1954561" y="22116"/>
                      <a:pt x="2045569" y="0"/>
                    </a:cubicBezTo>
                    <a:cubicBezTo>
                      <a:pt x="2136577" y="-22116"/>
                      <a:pt x="2319594" y="9144"/>
                      <a:pt x="2432569" y="0"/>
                    </a:cubicBezTo>
                    <a:cubicBezTo>
                      <a:pt x="2545544" y="-9144"/>
                      <a:pt x="2922637" y="42827"/>
                      <a:pt x="3095996" y="0"/>
                    </a:cubicBezTo>
                    <a:cubicBezTo>
                      <a:pt x="3269355" y="-42827"/>
                      <a:pt x="3516709" y="55689"/>
                      <a:pt x="3648853" y="0"/>
                    </a:cubicBezTo>
                    <a:cubicBezTo>
                      <a:pt x="3780997" y="-55689"/>
                      <a:pt x="3990607" y="37426"/>
                      <a:pt x="4146424" y="0"/>
                    </a:cubicBezTo>
                    <a:cubicBezTo>
                      <a:pt x="4302241" y="-37426"/>
                      <a:pt x="4581380" y="24757"/>
                      <a:pt x="4699280" y="0"/>
                    </a:cubicBezTo>
                    <a:cubicBezTo>
                      <a:pt x="4817180" y="-24757"/>
                      <a:pt x="5248319" y="30961"/>
                      <a:pt x="5528565" y="0"/>
                    </a:cubicBezTo>
                    <a:cubicBezTo>
                      <a:pt x="5560254" y="165559"/>
                      <a:pt x="5509900" y="317638"/>
                      <a:pt x="5528565" y="402818"/>
                    </a:cubicBezTo>
                    <a:cubicBezTo>
                      <a:pt x="5547230" y="487998"/>
                      <a:pt x="5482337" y="686613"/>
                      <a:pt x="5528565" y="839204"/>
                    </a:cubicBezTo>
                    <a:cubicBezTo>
                      <a:pt x="5310323" y="876934"/>
                      <a:pt x="5205754" y="797882"/>
                      <a:pt x="4920423" y="839204"/>
                    </a:cubicBezTo>
                    <a:cubicBezTo>
                      <a:pt x="4635092" y="880526"/>
                      <a:pt x="4603738" y="820382"/>
                      <a:pt x="4422852" y="839204"/>
                    </a:cubicBezTo>
                    <a:cubicBezTo>
                      <a:pt x="4241966" y="858026"/>
                      <a:pt x="4111534" y="787531"/>
                      <a:pt x="3814710" y="839204"/>
                    </a:cubicBezTo>
                    <a:cubicBezTo>
                      <a:pt x="3517886" y="890877"/>
                      <a:pt x="3562303" y="834074"/>
                      <a:pt x="3372425" y="839204"/>
                    </a:cubicBezTo>
                    <a:cubicBezTo>
                      <a:pt x="3182547" y="844334"/>
                      <a:pt x="3085110" y="813188"/>
                      <a:pt x="2985425" y="839204"/>
                    </a:cubicBezTo>
                    <a:cubicBezTo>
                      <a:pt x="2885740" y="865220"/>
                      <a:pt x="2675104" y="776669"/>
                      <a:pt x="2377283" y="839204"/>
                    </a:cubicBezTo>
                    <a:cubicBezTo>
                      <a:pt x="2079462" y="901739"/>
                      <a:pt x="2106128" y="807319"/>
                      <a:pt x="1934998" y="839204"/>
                    </a:cubicBezTo>
                    <a:cubicBezTo>
                      <a:pt x="1763868" y="871089"/>
                      <a:pt x="1536135" y="811930"/>
                      <a:pt x="1382141" y="839204"/>
                    </a:cubicBezTo>
                    <a:cubicBezTo>
                      <a:pt x="1228147" y="866478"/>
                      <a:pt x="1042677" y="795431"/>
                      <a:pt x="939856" y="839204"/>
                    </a:cubicBezTo>
                    <a:cubicBezTo>
                      <a:pt x="837036" y="882977"/>
                      <a:pt x="368665" y="804829"/>
                      <a:pt x="0" y="839204"/>
                    </a:cubicBezTo>
                    <a:cubicBezTo>
                      <a:pt x="-45831" y="653059"/>
                      <a:pt x="19251" y="572501"/>
                      <a:pt x="0" y="402818"/>
                    </a:cubicBezTo>
                    <a:cubicBezTo>
                      <a:pt x="-19251" y="233135"/>
                      <a:pt x="42102" y="8609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4F17BC-D46A-4565-8415-5362068A9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8" y="5655298"/>
                <a:ext cx="5528565" cy="839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5528565"/>
                          <a:gd name="connsiteY0" fmla="*/ 0 h 839204"/>
                          <a:gd name="connsiteX1" fmla="*/ 442285 w 5528565"/>
                          <a:gd name="connsiteY1" fmla="*/ 0 h 839204"/>
                          <a:gd name="connsiteX2" fmla="*/ 829285 w 5528565"/>
                          <a:gd name="connsiteY2" fmla="*/ 0 h 839204"/>
                          <a:gd name="connsiteX3" fmla="*/ 1271570 w 5528565"/>
                          <a:gd name="connsiteY3" fmla="*/ 0 h 839204"/>
                          <a:gd name="connsiteX4" fmla="*/ 1769141 w 5528565"/>
                          <a:gd name="connsiteY4" fmla="*/ 0 h 839204"/>
                          <a:gd name="connsiteX5" fmla="*/ 2321997 w 5528565"/>
                          <a:gd name="connsiteY5" fmla="*/ 0 h 839204"/>
                          <a:gd name="connsiteX6" fmla="*/ 2708997 w 5528565"/>
                          <a:gd name="connsiteY6" fmla="*/ 0 h 839204"/>
                          <a:gd name="connsiteX7" fmla="*/ 3095996 w 5528565"/>
                          <a:gd name="connsiteY7" fmla="*/ 0 h 839204"/>
                          <a:gd name="connsiteX8" fmla="*/ 3648853 w 5528565"/>
                          <a:gd name="connsiteY8" fmla="*/ 0 h 839204"/>
                          <a:gd name="connsiteX9" fmla="*/ 4256995 w 5528565"/>
                          <a:gd name="connsiteY9" fmla="*/ 0 h 839204"/>
                          <a:gd name="connsiteX10" fmla="*/ 4643995 w 5528565"/>
                          <a:gd name="connsiteY10" fmla="*/ 0 h 839204"/>
                          <a:gd name="connsiteX11" fmla="*/ 5528565 w 5528565"/>
                          <a:gd name="connsiteY11" fmla="*/ 0 h 839204"/>
                          <a:gd name="connsiteX12" fmla="*/ 5528565 w 5528565"/>
                          <a:gd name="connsiteY12" fmla="*/ 411210 h 839204"/>
                          <a:gd name="connsiteX13" fmla="*/ 5528565 w 5528565"/>
                          <a:gd name="connsiteY13" fmla="*/ 839204 h 839204"/>
                          <a:gd name="connsiteX14" fmla="*/ 4975709 w 5528565"/>
                          <a:gd name="connsiteY14" fmla="*/ 839204 h 839204"/>
                          <a:gd name="connsiteX15" fmla="*/ 4367566 w 5528565"/>
                          <a:gd name="connsiteY15" fmla="*/ 839204 h 839204"/>
                          <a:gd name="connsiteX16" fmla="*/ 3980567 w 5528565"/>
                          <a:gd name="connsiteY16" fmla="*/ 839204 h 839204"/>
                          <a:gd name="connsiteX17" fmla="*/ 3317139 w 5528565"/>
                          <a:gd name="connsiteY17" fmla="*/ 839204 h 839204"/>
                          <a:gd name="connsiteX18" fmla="*/ 2819568 w 5528565"/>
                          <a:gd name="connsiteY18" fmla="*/ 839204 h 839204"/>
                          <a:gd name="connsiteX19" fmla="*/ 2266712 w 5528565"/>
                          <a:gd name="connsiteY19" fmla="*/ 839204 h 839204"/>
                          <a:gd name="connsiteX20" fmla="*/ 1713855 w 5528565"/>
                          <a:gd name="connsiteY20" fmla="*/ 839204 h 839204"/>
                          <a:gd name="connsiteX21" fmla="*/ 1216284 w 5528565"/>
                          <a:gd name="connsiteY21" fmla="*/ 839204 h 839204"/>
                          <a:gd name="connsiteX22" fmla="*/ 829285 w 5528565"/>
                          <a:gd name="connsiteY22" fmla="*/ 839204 h 839204"/>
                          <a:gd name="connsiteX23" fmla="*/ 0 w 5528565"/>
                          <a:gd name="connsiteY23" fmla="*/ 839204 h 839204"/>
                          <a:gd name="connsiteX24" fmla="*/ 0 w 5528565"/>
                          <a:gd name="connsiteY24" fmla="*/ 436386 h 839204"/>
                          <a:gd name="connsiteX25" fmla="*/ 0 w 5528565"/>
                          <a:gd name="connsiteY25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5528565" h="839204" fill="none" extrusionOk="0">
                            <a:moveTo>
                              <a:pt x="0" y="0"/>
                            </a:moveTo>
                            <a:cubicBezTo>
                              <a:pt x="174150" y="-47942"/>
                              <a:pt x="268675" y="14387"/>
                              <a:pt x="442285" y="0"/>
                            </a:cubicBezTo>
                            <a:cubicBezTo>
                              <a:pt x="615895" y="-14387"/>
                              <a:pt x="746169" y="11824"/>
                              <a:pt x="829285" y="0"/>
                            </a:cubicBezTo>
                            <a:cubicBezTo>
                              <a:pt x="912401" y="-11824"/>
                              <a:pt x="1171142" y="4264"/>
                              <a:pt x="1271570" y="0"/>
                            </a:cubicBezTo>
                            <a:cubicBezTo>
                              <a:pt x="1371998" y="-4264"/>
                              <a:pt x="1614159" y="59698"/>
                              <a:pt x="1769141" y="0"/>
                            </a:cubicBezTo>
                            <a:cubicBezTo>
                              <a:pt x="1924123" y="-59698"/>
                              <a:pt x="2111363" y="23759"/>
                              <a:pt x="2321997" y="0"/>
                            </a:cubicBezTo>
                            <a:cubicBezTo>
                              <a:pt x="2532631" y="-23759"/>
                              <a:pt x="2631145" y="35680"/>
                              <a:pt x="2708997" y="0"/>
                            </a:cubicBezTo>
                            <a:cubicBezTo>
                              <a:pt x="2786849" y="-35680"/>
                              <a:pt x="2970677" y="42943"/>
                              <a:pt x="3095996" y="0"/>
                            </a:cubicBezTo>
                            <a:cubicBezTo>
                              <a:pt x="3221315" y="-42943"/>
                              <a:pt x="3383539" y="32696"/>
                              <a:pt x="3648853" y="0"/>
                            </a:cubicBezTo>
                            <a:cubicBezTo>
                              <a:pt x="3914167" y="-32696"/>
                              <a:pt x="4094511" y="63647"/>
                              <a:pt x="4256995" y="0"/>
                            </a:cubicBezTo>
                            <a:cubicBezTo>
                              <a:pt x="4419479" y="-63647"/>
                              <a:pt x="4535391" y="1990"/>
                              <a:pt x="4643995" y="0"/>
                            </a:cubicBezTo>
                            <a:cubicBezTo>
                              <a:pt x="4752599" y="-1990"/>
                              <a:pt x="5333314" y="97946"/>
                              <a:pt x="5528565" y="0"/>
                            </a:cubicBezTo>
                            <a:cubicBezTo>
                              <a:pt x="5557318" y="187609"/>
                              <a:pt x="5502345" y="229831"/>
                              <a:pt x="5528565" y="411210"/>
                            </a:cubicBezTo>
                            <a:cubicBezTo>
                              <a:pt x="5554785" y="592589"/>
                              <a:pt x="5509402" y="682513"/>
                              <a:pt x="5528565" y="839204"/>
                            </a:cubicBezTo>
                            <a:cubicBezTo>
                              <a:pt x="5324933" y="853176"/>
                              <a:pt x="5159905" y="804414"/>
                              <a:pt x="4975709" y="839204"/>
                            </a:cubicBezTo>
                            <a:cubicBezTo>
                              <a:pt x="4791513" y="873994"/>
                              <a:pt x="4510593" y="832488"/>
                              <a:pt x="4367566" y="839204"/>
                            </a:cubicBezTo>
                            <a:cubicBezTo>
                              <a:pt x="4224539" y="845920"/>
                              <a:pt x="4063394" y="804796"/>
                              <a:pt x="3980567" y="839204"/>
                            </a:cubicBezTo>
                            <a:cubicBezTo>
                              <a:pt x="3897740" y="873612"/>
                              <a:pt x="3494576" y="764324"/>
                              <a:pt x="3317139" y="839204"/>
                            </a:cubicBezTo>
                            <a:cubicBezTo>
                              <a:pt x="3139702" y="914084"/>
                              <a:pt x="3006531" y="829823"/>
                              <a:pt x="2819568" y="839204"/>
                            </a:cubicBezTo>
                            <a:cubicBezTo>
                              <a:pt x="2632605" y="848585"/>
                              <a:pt x="2433985" y="814329"/>
                              <a:pt x="2266712" y="839204"/>
                            </a:cubicBezTo>
                            <a:cubicBezTo>
                              <a:pt x="2099439" y="864079"/>
                              <a:pt x="1889182" y="774995"/>
                              <a:pt x="1713855" y="839204"/>
                            </a:cubicBezTo>
                            <a:cubicBezTo>
                              <a:pt x="1538528" y="903413"/>
                              <a:pt x="1429510" y="809502"/>
                              <a:pt x="1216284" y="839204"/>
                            </a:cubicBezTo>
                            <a:cubicBezTo>
                              <a:pt x="1003058" y="868906"/>
                              <a:pt x="937157" y="825245"/>
                              <a:pt x="829285" y="839204"/>
                            </a:cubicBezTo>
                            <a:cubicBezTo>
                              <a:pt x="721413" y="853163"/>
                              <a:pt x="294550" y="781176"/>
                              <a:pt x="0" y="839204"/>
                            </a:cubicBezTo>
                            <a:cubicBezTo>
                              <a:pt x="-21142" y="672936"/>
                              <a:pt x="15142" y="620879"/>
                              <a:pt x="0" y="436386"/>
                            </a:cubicBezTo>
                            <a:cubicBezTo>
                              <a:pt x="-15142" y="251893"/>
                              <a:pt x="51327" y="142132"/>
                              <a:pt x="0" y="0"/>
                            </a:cubicBezTo>
                            <a:close/>
                          </a:path>
                          <a:path w="5528565" h="839204" stroke="0" extrusionOk="0">
                            <a:moveTo>
                              <a:pt x="0" y="0"/>
                            </a:moveTo>
                            <a:cubicBezTo>
                              <a:pt x="271554" y="-33029"/>
                              <a:pt x="419154" y="4365"/>
                              <a:pt x="552857" y="0"/>
                            </a:cubicBezTo>
                            <a:cubicBezTo>
                              <a:pt x="686560" y="-4365"/>
                              <a:pt x="1002212" y="14628"/>
                              <a:pt x="1216284" y="0"/>
                            </a:cubicBezTo>
                            <a:cubicBezTo>
                              <a:pt x="1430356" y="-14628"/>
                              <a:pt x="1508593" y="24216"/>
                              <a:pt x="1603284" y="0"/>
                            </a:cubicBezTo>
                            <a:cubicBezTo>
                              <a:pt x="1697975" y="-24216"/>
                              <a:pt x="1954561" y="22116"/>
                              <a:pt x="2045569" y="0"/>
                            </a:cubicBezTo>
                            <a:cubicBezTo>
                              <a:pt x="2136577" y="-22116"/>
                              <a:pt x="2319594" y="9144"/>
                              <a:pt x="2432569" y="0"/>
                            </a:cubicBezTo>
                            <a:cubicBezTo>
                              <a:pt x="2545544" y="-9144"/>
                              <a:pt x="2922637" y="42827"/>
                              <a:pt x="3095996" y="0"/>
                            </a:cubicBezTo>
                            <a:cubicBezTo>
                              <a:pt x="3269355" y="-42827"/>
                              <a:pt x="3516709" y="55689"/>
                              <a:pt x="3648853" y="0"/>
                            </a:cubicBezTo>
                            <a:cubicBezTo>
                              <a:pt x="3780997" y="-55689"/>
                              <a:pt x="3990607" y="37426"/>
                              <a:pt x="4146424" y="0"/>
                            </a:cubicBezTo>
                            <a:cubicBezTo>
                              <a:pt x="4302241" y="-37426"/>
                              <a:pt x="4581380" y="24757"/>
                              <a:pt x="4699280" y="0"/>
                            </a:cubicBezTo>
                            <a:cubicBezTo>
                              <a:pt x="4817180" y="-24757"/>
                              <a:pt x="5248319" y="30961"/>
                              <a:pt x="5528565" y="0"/>
                            </a:cubicBezTo>
                            <a:cubicBezTo>
                              <a:pt x="5560254" y="165559"/>
                              <a:pt x="5509900" y="317638"/>
                              <a:pt x="5528565" y="402818"/>
                            </a:cubicBezTo>
                            <a:cubicBezTo>
                              <a:pt x="5547230" y="487998"/>
                              <a:pt x="5482337" y="686613"/>
                              <a:pt x="5528565" y="839204"/>
                            </a:cubicBezTo>
                            <a:cubicBezTo>
                              <a:pt x="5310323" y="876934"/>
                              <a:pt x="5205754" y="797882"/>
                              <a:pt x="4920423" y="839204"/>
                            </a:cubicBezTo>
                            <a:cubicBezTo>
                              <a:pt x="4635092" y="880526"/>
                              <a:pt x="4603738" y="820382"/>
                              <a:pt x="4422852" y="839204"/>
                            </a:cubicBezTo>
                            <a:cubicBezTo>
                              <a:pt x="4241966" y="858026"/>
                              <a:pt x="4111534" y="787531"/>
                              <a:pt x="3814710" y="839204"/>
                            </a:cubicBezTo>
                            <a:cubicBezTo>
                              <a:pt x="3517886" y="890877"/>
                              <a:pt x="3562303" y="834074"/>
                              <a:pt x="3372425" y="839204"/>
                            </a:cubicBezTo>
                            <a:cubicBezTo>
                              <a:pt x="3182547" y="844334"/>
                              <a:pt x="3085110" y="813188"/>
                              <a:pt x="2985425" y="839204"/>
                            </a:cubicBezTo>
                            <a:cubicBezTo>
                              <a:pt x="2885740" y="865220"/>
                              <a:pt x="2675104" y="776669"/>
                              <a:pt x="2377283" y="839204"/>
                            </a:cubicBezTo>
                            <a:cubicBezTo>
                              <a:pt x="2079462" y="901739"/>
                              <a:pt x="2106128" y="807319"/>
                              <a:pt x="1934998" y="839204"/>
                            </a:cubicBezTo>
                            <a:cubicBezTo>
                              <a:pt x="1763868" y="871089"/>
                              <a:pt x="1536135" y="811930"/>
                              <a:pt x="1382141" y="839204"/>
                            </a:cubicBezTo>
                            <a:cubicBezTo>
                              <a:pt x="1228147" y="866478"/>
                              <a:pt x="1042677" y="795431"/>
                              <a:pt x="939856" y="839204"/>
                            </a:cubicBezTo>
                            <a:cubicBezTo>
                              <a:pt x="837036" y="882977"/>
                              <a:pt x="368665" y="804829"/>
                              <a:pt x="0" y="839204"/>
                            </a:cubicBezTo>
                            <a:cubicBezTo>
                              <a:pt x="-45831" y="653059"/>
                              <a:pt x="19251" y="572501"/>
                              <a:pt x="0" y="402818"/>
                            </a:cubicBezTo>
                            <a:cubicBezTo>
                              <a:pt x="-19251" y="233135"/>
                              <a:pt x="42102" y="860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8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9" grpId="0"/>
      <p:bldP spid="5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Recursive definition of value: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991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1" y="2413604"/>
            <a:ext cx="15875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05" y="2364608"/>
            <a:ext cx="1498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37" y="2493797"/>
            <a:ext cx="8509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" y="3662200"/>
            <a:ext cx="20193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179" y="3643150"/>
            <a:ext cx="17653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69" y="3719402"/>
            <a:ext cx="3302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666" y="3643150"/>
            <a:ext cx="12065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226" y="3689185"/>
            <a:ext cx="2794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9301" y="3619751"/>
            <a:ext cx="762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7800" y="3619751"/>
            <a:ext cx="76200" cy="48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3281" y="3581400"/>
            <a:ext cx="2324100" cy="927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927" y="5276494"/>
            <a:ext cx="9245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9067800" cy="4729164"/>
          </a:xfrm>
        </p:spPr>
        <p:txBody>
          <a:bodyPr/>
          <a:lstStyle/>
          <a:p>
            <a:r>
              <a:rPr lang="en-US" sz="2800" dirty="0"/>
              <a:t>Recursive definition of value: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Bellman Equation: </a:t>
            </a:r>
          </a:p>
          <a:p>
            <a:pPr marL="0" indent="0">
              <a:buNone/>
            </a:pPr>
            <a:r>
              <a:rPr lang="en-US" sz="2800" i="1" dirty="0"/>
              <a:t>Necessary condition for optimality in optimization problems formulated as </a:t>
            </a:r>
            <a:r>
              <a:rPr lang="en-US" sz="2800" b="1" i="1" dirty="0"/>
              <a:t>Dynamic Programming</a:t>
            </a:r>
          </a:p>
          <a:p>
            <a:pPr marL="0" indent="0">
              <a:buNone/>
            </a:pPr>
            <a:endParaRPr lang="en-US" sz="2800" b="1" i="1" dirty="0"/>
          </a:p>
          <a:p>
            <a:r>
              <a:rPr lang="en-US" sz="2800" dirty="0"/>
              <a:t>Dynamic Programing:</a:t>
            </a:r>
          </a:p>
          <a:p>
            <a:pPr marL="0" indent="0">
              <a:buNone/>
            </a:pPr>
            <a:r>
              <a:rPr lang="en-US" sz="2800" i="1" dirty="0"/>
              <a:t>Process to simplify an optimization problem by breaking it down into an optimal substructure.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98280"/>
            <a:ext cx="92456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ECDEA-B7D0-8141-A1C9-E383D7F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394" y="1234475"/>
            <a:ext cx="1963768" cy="24547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691F8B-1E88-8C43-90F2-4AD09599972B}"/>
              </a:ext>
            </a:extLst>
          </p:cNvPr>
          <p:cNvSpPr txBox="1"/>
          <p:nvPr/>
        </p:nvSpPr>
        <p:spPr>
          <a:xfrm>
            <a:off x="9570604" y="3761583"/>
            <a:ext cx="19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Richard E. Bellman</a:t>
            </a:r>
          </a:p>
          <a:p>
            <a:r>
              <a:rPr lang="en-US" dirty="0">
                <a:latin typeface="Calibri"/>
                <a:cs typeface="Calibri"/>
              </a:rPr>
              <a:t>       (1920–1984)</a:t>
            </a:r>
          </a:p>
        </p:txBody>
      </p:sp>
    </p:spTree>
    <p:extLst>
      <p:ext uri="{BB962C8B-B14F-4D97-AF65-F5344CB8AC3E}">
        <p14:creationId xmlns:p14="http://schemas.microsoft.com/office/powerpoint/2010/main" val="14035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38EF-04E9-488A-B8B9-8325E70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C2E86-465C-4CED-B1F4-A06DBBF7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1295400" cy="98643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EA9C71E-F4D3-4C06-BF29-ED575952D702}"/>
              </a:ext>
            </a:extLst>
          </p:cNvPr>
          <p:cNvSpPr/>
          <p:nvPr/>
        </p:nvSpPr>
        <p:spPr>
          <a:xfrm rot="5400000">
            <a:off x="631618" y="3886013"/>
            <a:ext cx="189681" cy="189681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075C-8481-424A-851F-1EE645E6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0" y="3634883"/>
            <a:ext cx="260169" cy="26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26CE8-2809-488F-AA63-D0F6480E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2088205"/>
            <a:ext cx="1295400" cy="98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BC0DE-4377-4494-B5D1-842C1D5A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580" y="3251338"/>
            <a:ext cx="1295400" cy="986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6A956-DC39-4031-AEAC-DAFF40E1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19" y="3926797"/>
            <a:ext cx="260169" cy="269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9DE6DE-02E3-4D58-8D0C-127C3341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4402951"/>
            <a:ext cx="1295400" cy="98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5A473-4620-415C-8CCD-5D239EC6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00" y="4739108"/>
            <a:ext cx="260169" cy="2698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5A5BD9-E225-4C2F-95C8-7AD563FAD812}"/>
              </a:ext>
            </a:extLst>
          </p:cNvPr>
          <p:cNvSpPr/>
          <p:nvPr/>
        </p:nvSpPr>
        <p:spPr>
          <a:xfrm>
            <a:off x="2423479" y="3509005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ADBBB-E9A6-40FC-8015-CF3C4D28EB9B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1524000" y="3769816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6355E-AEA2-4A73-AC19-2C403A5BD8BF}"/>
              </a:ext>
            </a:extLst>
          </p:cNvPr>
          <p:cNvCxnSpPr>
            <a:stCxn id="12" idx="6"/>
            <a:endCxn id="7" idx="1"/>
          </p:cNvCxnSpPr>
          <p:nvPr/>
        </p:nvCxnSpPr>
        <p:spPr>
          <a:xfrm flipV="1">
            <a:off x="2945101" y="2581421"/>
            <a:ext cx="1700968" cy="11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5AC95-E600-4219-B3DB-5646E12E29DA}"/>
              </a:ext>
            </a:extLst>
          </p:cNvPr>
          <p:cNvCxnSpPr>
            <a:stCxn id="12" idx="6"/>
            <a:endCxn id="8" idx="1"/>
          </p:cNvCxnSpPr>
          <p:nvPr/>
        </p:nvCxnSpPr>
        <p:spPr>
          <a:xfrm flipV="1">
            <a:off x="2945101" y="3744554"/>
            <a:ext cx="1694479" cy="2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E248C-0A77-40FD-B2BA-FC146D5830AA}"/>
              </a:ext>
            </a:extLst>
          </p:cNvPr>
          <p:cNvCxnSpPr>
            <a:stCxn id="12" idx="6"/>
            <a:endCxn id="10" idx="1"/>
          </p:cNvCxnSpPr>
          <p:nvPr/>
        </p:nvCxnSpPr>
        <p:spPr>
          <a:xfrm>
            <a:off x="2945101" y="3769816"/>
            <a:ext cx="1700968" cy="112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/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CF01B6"/>
                    </a:solidFill>
                    <a:latin typeface="Calibri"/>
                    <a:cs typeface="Calibri"/>
                  </a:rPr>
                  <a:t>a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000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/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/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/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1D624161-1FB1-409C-89B3-4CAB3E4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0" y="3688724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29D6AE5F-27CF-4AB3-AD40-23107DBB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60" y="3641680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CFFA0CAB-3C6A-4462-BCEF-5059C36E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96" y="4783360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/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473E01F-706A-4DA3-9B63-FB4A36BB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76" y="2464377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/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/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r>
                        <a:rPr lang="en-US" sz="10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/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  <a:blipFill>
                <a:blip r:embed="rId1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/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/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/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blipFill>
                <a:blip r:embed="rId1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/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blipFill>
                <a:blip r:embed="rId17"/>
                <a:stretch>
                  <a:fillRect t="-2222" r="-109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/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/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all states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until convergence: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 2, 3,…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// While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0.00001</m:t>
                        </m:r>
                      </m:e>
                    </m:func>
                  </m:oMath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state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  <a:blipFill>
                <a:blip r:embed="rId19"/>
                <a:stretch>
                  <a:fillRect l="-640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18F7E6-D442-4E7A-8BAD-C0FE746A33C3}"/>
              </a:ext>
            </a:extLst>
          </p:cNvPr>
          <p:cNvSpPr/>
          <p:nvPr/>
        </p:nvSpPr>
        <p:spPr>
          <a:xfrm>
            <a:off x="6351375" y="2348032"/>
            <a:ext cx="5715000" cy="2565494"/>
          </a:xfrm>
          <a:custGeom>
            <a:avLst/>
            <a:gdLst>
              <a:gd name="connsiteX0" fmla="*/ 0 w 5715000"/>
              <a:gd name="connsiteY0" fmla="*/ 427591 h 2565494"/>
              <a:gd name="connsiteX1" fmla="*/ 427591 w 5715000"/>
              <a:gd name="connsiteY1" fmla="*/ 0 h 2565494"/>
              <a:gd name="connsiteX2" fmla="*/ 821776 w 5715000"/>
              <a:gd name="connsiteY2" fmla="*/ 0 h 2565494"/>
              <a:gd name="connsiteX3" fmla="*/ 1215961 w 5715000"/>
              <a:gd name="connsiteY3" fmla="*/ 0 h 2565494"/>
              <a:gd name="connsiteX4" fmla="*/ 1707343 w 5715000"/>
              <a:gd name="connsiteY4" fmla="*/ 0 h 2565494"/>
              <a:gd name="connsiteX5" fmla="*/ 2295921 w 5715000"/>
              <a:gd name="connsiteY5" fmla="*/ 0 h 2565494"/>
              <a:gd name="connsiteX6" fmla="*/ 2690106 w 5715000"/>
              <a:gd name="connsiteY6" fmla="*/ 0 h 2565494"/>
              <a:gd name="connsiteX7" fmla="*/ 3230086 w 5715000"/>
              <a:gd name="connsiteY7" fmla="*/ 0 h 2565494"/>
              <a:gd name="connsiteX8" fmla="*/ 3721468 w 5715000"/>
              <a:gd name="connsiteY8" fmla="*/ 0 h 2565494"/>
              <a:gd name="connsiteX9" fmla="*/ 4212849 w 5715000"/>
              <a:gd name="connsiteY9" fmla="*/ 0 h 2565494"/>
              <a:gd name="connsiteX10" fmla="*/ 4607034 w 5715000"/>
              <a:gd name="connsiteY10" fmla="*/ 0 h 2565494"/>
              <a:gd name="connsiteX11" fmla="*/ 5287409 w 5715000"/>
              <a:gd name="connsiteY11" fmla="*/ 0 h 2565494"/>
              <a:gd name="connsiteX12" fmla="*/ 5715000 w 5715000"/>
              <a:gd name="connsiteY12" fmla="*/ 427591 h 2565494"/>
              <a:gd name="connsiteX13" fmla="*/ 5715000 w 5715000"/>
              <a:gd name="connsiteY13" fmla="*/ 980592 h 2565494"/>
              <a:gd name="connsiteX14" fmla="*/ 5715000 w 5715000"/>
              <a:gd name="connsiteY14" fmla="*/ 1499387 h 2565494"/>
              <a:gd name="connsiteX15" fmla="*/ 5715000 w 5715000"/>
              <a:gd name="connsiteY15" fmla="*/ 2137903 h 2565494"/>
              <a:gd name="connsiteX16" fmla="*/ 5287409 w 5715000"/>
              <a:gd name="connsiteY16" fmla="*/ 2565494 h 2565494"/>
              <a:gd name="connsiteX17" fmla="*/ 4796027 w 5715000"/>
              <a:gd name="connsiteY17" fmla="*/ 2565494 h 2565494"/>
              <a:gd name="connsiteX18" fmla="*/ 4304646 w 5715000"/>
              <a:gd name="connsiteY18" fmla="*/ 2565494 h 2565494"/>
              <a:gd name="connsiteX19" fmla="*/ 3764666 w 5715000"/>
              <a:gd name="connsiteY19" fmla="*/ 2565494 h 2565494"/>
              <a:gd name="connsiteX20" fmla="*/ 3127490 w 5715000"/>
              <a:gd name="connsiteY20" fmla="*/ 2565494 h 2565494"/>
              <a:gd name="connsiteX21" fmla="*/ 2733305 w 5715000"/>
              <a:gd name="connsiteY21" fmla="*/ 2565494 h 2565494"/>
              <a:gd name="connsiteX22" fmla="*/ 2241923 w 5715000"/>
              <a:gd name="connsiteY22" fmla="*/ 2565494 h 2565494"/>
              <a:gd name="connsiteX23" fmla="*/ 1847738 w 5715000"/>
              <a:gd name="connsiteY23" fmla="*/ 2565494 h 2565494"/>
              <a:gd name="connsiteX24" fmla="*/ 1453553 w 5715000"/>
              <a:gd name="connsiteY24" fmla="*/ 2565494 h 2565494"/>
              <a:gd name="connsiteX25" fmla="*/ 1010769 w 5715000"/>
              <a:gd name="connsiteY25" fmla="*/ 2565494 h 2565494"/>
              <a:gd name="connsiteX26" fmla="*/ 427591 w 5715000"/>
              <a:gd name="connsiteY26" fmla="*/ 2565494 h 2565494"/>
              <a:gd name="connsiteX27" fmla="*/ 0 w 5715000"/>
              <a:gd name="connsiteY27" fmla="*/ 2137903 h 2565494"/>
              <a:gd name="connsiteX28" fmla="*/ 0 w 5715000"/>
              <a:gd name="connsiteY28" fmla="*/ 1619108 h 2565494"/>
              <a:gd name="connsiteX29" fmla="*/ 0 w 5715000"/>
              <a:gd name="connsiteY29" fmla="*/ 1066107 h 2565494"/>
              <a:gd name="connsiteX30" fmla="*/ 0 w 5715000"/>
              <a:gd name="connsiteY30" fmla="*/ 427591 h 256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5000" h="2565494" extrusionOk="0">
                <a:moveTo>
                  <a:pt x="0" y="427591"/>
                </a:moveTo>
                <a:cubicBezTo>
                  <a:pt x="6872" y="185425"/>
                  <a:pt x="126545" y="-16403"/>
                  <a:pt x="427591" y="0"/>
                </a:cubicBezTo>
                <a:cubicBezTo>
                  <a:pt x="522594" y="-37095"/>
                  <a:pt x="714223" y="31380"/>
                  <a:pt x="821776" y="0"/>
                </a:cubicBezTo>
                <a:cubicBezTo>
                  <a:pt x="929329" y="-31380"/>
                  <a:pt x="1083538" y="42221"/>
                  <a:pt x="1215961" y="0"/>
                </a:cubicBezTo>
                <a:cubicBezTo>
                  <a:pt x="1348384" y="-42221"/>
                  <a:pt x="1579706" y="55258"/>
                  <a:pt x="1707343" y="0"/>
                </a:cubicBezTo>
                <a:cubicBezTo>
                  <a:pt x="1834980" y="-55258"/>
                  <a:pt x="2028021" y="10980"/>
                  <a:pt x="2295921" y="0"/>
                </a:cubicBezTo>
                <a:cubicBezTo>
                  <a:pt x="2563821" y="-10980"/>
                  <a:pt x="2599873" y="33729"/>
                  <a:pt x="2690106" y="0"/>
                </a:cubicBezTo>
                <a:cubicBezTo>
                  <a:pt x="2780339" y="-33729"/>
                  <a:pt x="3080604" y="44921"/>
                  <a:pt x="3230086" y="0"/>
                </a:cubicBezTo>
                <a:cubicBezTo>
                  <a:pt x="3379568" y="-44921"/>
                  <a:pt x="3595433" y="11046"/>
                  <a:pt x="3721468" y="0"/>
                </a:cubicBezTo>
                <a:cubicBezTo>
                  <a:pt x="3847503" y="-11046"/>
                  <a:pt x="4090175" y="42606"/>
                  <a:pt x="4212849" y="0"/>
                </a:cubicBezTo>
                <a:cubicBezTo>
                  <a:pt x="4335523" y="-42606"/>
                  <a:pt x="4513113" y="28962"/>
                  <a:pt x="4607034" y="0"/>
                </a:cubicBezTo>
                <a:cubicBezTo>
                  <a:pt x="4700956" y="-28962"/>
                  <a:pt x="5107280" y="67098"/>
                  <a:pt x="5287409" y="0"/>
                </a:cubicBezTo>
                <a:cubicBezTo>
                  <a:pt x="5544182" y="35650"/>
                  <a:pt x="5721583" y="196221"/>
                  <a:pt x="5715000" y="427591"/>
                </a:cubicBezTo>
                <a:cubicBezTo>
                  <a:pt x="5727335" y="691391"/>
                  <a:pt x="5655432" y="717022"/>
                  <a:pt x="5715000" y="980592"/>
                </a:cubicBezTo>
                <a:cubicBezTo>
                  <a:pt x="5774568" y="1244162"/>
                  <a:pt x="5684481" y="1281212"/>
                  <a:pt x="5715000" y="1499387"/>
                </a:cubicBezTo>
                <a:cubicBezTo>
                  <a:pt x="5745519" y="1717562"/>
                  <a:pt x="5651354" y="1923133"/>
                  <a:pt x="5715000" y="2137903"/>
                </a:cubicBezTo>
                <a:cubicBezTo>
                  <a:pt x="5746418" y="2365595"/>
                  <a:pt x="5472618" y="2534510"/>
                  <a:pt x="5287409" y="2565494"/>
                </a:cubicBezTo>
                <a:cubicBezTo>
                  <a:pt x="5070970" y="2567672"/>
                  <a:pt x="4894756" y="2543349"/>
                  <a:pt x="4796027" y="2565494"/>
                </a:cubicBezTo>
                <a:cubicBezTo>
                  <a:pt x="4697298" y="2587639"/>
                  <a:pt x="4476015" y="2541144"/>
                  <a:pt x="4304646" y="2565494"/>
                </a:cubicBezTo>
                <a:cubicBezTo>
                  <a:pt x="4133277" y="2589844"/>
                  <a:pt x="3953864" y="2540414"/>
                  <a:pt x="3764666" y="2565494"/>
                </a:cubicBezTo>
                <a:cubicBezTo>
                  <a:pt x="3575468" y="2590574"/>
                  <a:pt x="3317521" y="2535968"/>
                  <a:pt x="3127490" y="2565494"/>
                </a:cubicBezTo>
                <a:cubicBezTo>
                  <a:pt x="2937459" y="2595020"/>
                  <a:pt x="2876228" y="2556252"/>
                  <a:pt x="2733305" y="2565494"/>
                </a:cubicBezTo>
                <a:cubicBezTo>
                  <a:pt x="2590383" y="2574736"/>
                  <a:pt x="2383239" y="2520997"/>
                  <a:pt x="2241923" y="2565494"/>
                </a:cubicBezTo>
                <a:cubicBezTo>
                  <a:pt x="2100607" y="2609991"/>
                  <a:pt x="1943020" y="2559416"/>
                  <a:pt x="1847738" y="2565494"/>
                </a:cubicBezTo>
                <a:cubicBezTo>
                  <a:pt x="1752456" y="2571572"/>
                  <a:pt x="1564883" y="2542732"/>
                  <a:pt x="1453553" y="2565494"/>
                </a:cubicBezTo>
                <a:cubicBezTo>
                  <a:pt x="1342224" y="2588256"/>
                  <a:pt x="1231180" y="2515092"/>
                  <a:pt x="1010769" y="2565494"/>
                </a:cubicBezTo>
                <a:cubicBezTo>
                  <a:pt x="790358" y="2615896"/>
                  <a:pt x="662890" y="2549375"/>
                  <a:pt x="427591" y="2565494"/>
                </a:cubicBezTo>
                <a:cubicBezTo>
                  <a:pt x="163970" y="2507995"/>
                  <a:pt x="-60231" y="2367905"/>
                  <a:pt x="0" y="2137903"/>
                </a:cubicBezTo>
                <a:cubicBezTo>
                  <a:pt x="-39381" y="1904746"/>
                  <a:pt x="59720" y="1789913"/>
                  <a:pt x="0" y="1619108"/>
                </a:cubicBezTo>
                <a:cubicBezTo>
                  <a:pt x="-59720" y="1448304"/>
                  <a:pt x="26806" y="1258710"/>
                  <a:pt x="0" y="1066107"/>
                </a:cubicBezTo>
                <a:cubicBezTo>
                  <a:pt x="-26806" y="873504"/>
                  <a:pt x="2707" y="591308"/>
                  <a:pt x="0" y="427591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/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61560381-F159-4EEC-B66F-BBF41EF20EFE}"/>
              </a:ext>
            </a:extLst>
          </p:cNvPr>
          <p:cNvSpPr/>
          <p:nvPr/>
        </p:nvSpPr>
        <p:spPr>
          <a:xfrm rot="16200000">
            <a:off x="9839687" y="2453360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/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  <a:blipFill>
                <a:blip r:embed="rId21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99D7611-6A30-4684-92D7-56BF30254BF2}"/>
              </a:ext>
            </a:extLst>
          </p:cNvPr>
          <p:cNvSpPr txBox="1"/>
          <p:nvPr/>
        </p:nvSpPr>
        <p:spPr>
          <a:xfrm>
            <a:off x="7767519" y="1602463"/>
            <a:ext cx="2960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Iterative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5826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38EF-04E9-488A-B8B9-8325E70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/>
              <p:nvPr/>
            </p:nvSpPr>
            <p:spPr>
              <a:xfrm>
                <a:off x="6027121" y="2931942"/>
                <a:ext cx="520142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121" y="2931942"/>
                <a:ext cx="5201424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/>
              <p:nvPr/>
            </p:nvSpPr>
            <p:spPr>
              <a:xfrm>
                <a:off x="6033245" y="1917659"/>
                <a:ext cx="5719503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all states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until convergence: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2, 3,…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// While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0.00001</m:t>
                        </m:r>
                      </m:e>
                    </m:func>
                  </m:oMath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state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45" y="1917659"/>
                <a:ext cx="5719503" cy="1153136"/>
              </a:xfrm>
              <a:prstGeom prst="rect">
                <a:avLst/>
              </a:prstGeom>
              <a:blipFill>
                <a:blip r:embed="rId3"/>
                <a:stretch>
                  <a:fillRect l="-640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18F7E6-D442-4E7A-8BAD-C0FE746A33C3}"/>
              </a:ext>
            </a:extLst>
          </p:cNvPr>
          <p:cNvSpPr/>
          <p:nvPr/>
        </p:nvSpPr>
        <p:spPr>
          <a:xfrm>
            <a:off x="5768406" y="1894652"/>
            <a:ext cx="5898004" cy="2372547"/>
          </a:xfrm>
          <a:custGeom>
            <a:avLst/>
            <a:gdLst>
              <a:gd name="connsiteX0" fmla="*/ 0 w 5898004"/>
              <a:gd name="connsiteY0" fmla="*/ 395432 h 2372547"/>
              <a:gd name="connsiteX1" fmla="*/ 395432 w 5898004"/>
              <a:gd name="connsiteY1" fmla="*/ 0 h 2372547"/>
              <a:gd name="connsiteX2" fmla="*/ 809678 w 5898004"/>
              <a:gd name="connsiteY2" fmla="*/ 0 h 2372547"/>
              <a:gd name="connsiteX3" fmla="*/ 1223924 w 5898004"/>
              <a:gd name="connsiteY3" fmla="*/ 0 h 2372547"/>
              <a:gd name="connsiteX4" fmla="*/ 1740312 w 5898004"/>
              <a:gd name="connsiteY4" fmla="*/ 0 h 2372547"/>
              <a:gd name="connsiteX5" fmla="*/ 2358844 w 5898004"/>
              <a:gd name="connsiteY5" fmla="*/ 0 h 2372547"/>
              <a:gd name="connsiteX6" fmla="*/ 2773089 w 5898004"/>
              <a:gd name="connsiteY6" fmla="*/ 0 h 2372547"/>
              <a:gd name="connsiteX7" fmla="*/ 3340549 w 5898004"/>
              <a:gd name="connsiteY7" fmla="*/ 0 h 2372547"/>
              <a:gd name="connsiteX8" fmla="*/ 3856938 w 5898004"/>
              <a:gd name="connsiteY8" fmla="*/ 0 h 2372547"/>
              <a:gd name="connsiteX9" fmla="*/ 4373327 w 5898004"/>
              <a:gd name="connsiteY9" fmla="*/ 0 h 2372547"/>
              <a:gd name="connsiteX10" fmla="*/ 4787572 w 5898004"/>
              <a:gd name="connsiteY10" fmla="*/ 0 h 2372547"/>
              <a:gd name="connsiteX11" fmla="*/ 5502572 w 5898004"/>
              <a:gd name="connsiteY11" fmla="*/ 0 h 2372547"/>
              <a:gd name="connsiteX12" fmla="*/ 5898004 w 5898004"/>
              <a:gd name="connsiteY12" fmla="*/ 395432 h 2372547"/>
              <a:gd name="connsiteX13" fmla="*/ 5898004 w 5898004"/>
              <a:gd name="connsiteY13" fmla="*/ 906843 h 2372547"/>
              <a:gd name="connsiteX14" fmla="*/ 5898004 w 5898004"/>
              <a:gd name="connsiteY14" fmla="*/ 1386620 h 2372547"/>
              <a:gd name="connsiteX15" fmla="*/ 5898004 w 5898004"/>
              <a:gd name="connsiteY15" fmla="*/ 1977115 h 2372547"/>
              <a:gd name="connsiteX16" fmla="*/ 5502572 w 5898004"/>
              <a:gd name="connsiteY16" fmla="*/ 2372547 h 2372547"/>
              <a:gd name="connsiteX17" fmla="*/ 4986183 w 5898004"/>
              <a:gd name="connsiteY17" fmla="*/ 2372547 h 2372547"/>
              <a:gd name="connsiteX18" fmla="*/ 4469795 w 5898004"/>
              <a:gd name="connsiteY18" fmla="*/ 2372547 h 2372547"/>
              <a:gd name="connsiteX19" fmla="*/ 3902335 w 5898004"/>
              <a:gd name="connsiteY19" fmla="*/ 2372547 h 2372547"/>
              <a:gd name="connsiteX20" fmla="*/ 3232732 w 5898004"/>
              <a:gd name="connsiteY20" fmla="*/ 2372547 h 2372547"/>
              <a:gd name="connsiteX21" fmla="*/ 2818486 w 5898004"/>
              <a:gd name="connsiteY21" fmla="*/ 2372547 h 2372547"/>
              <a:gd name="connsiteX22" fmla="*/ 2302098 w 5898004"/>
              <a:gd name="connsiteY22" fmla="*/ 2372547 h 2372547"/>
              <a:gd name="connsiteX23" fmla="*/ 1887852 w 5898004"/>
              <a:gd name="connsiteY23" fmla="*/ 2372547 h 2372547"/>
              <a:gd name="connsiteX24" fmla="*/ 1473606 w 5898004"/>
              <a:gd name="connsiteY24" fmla="*/ 2372547 h 2372547"/>
              <a:gd name="connsiteX25" fmla="*/ 1008289 w 5898004"/>
              <a:gd name="connsiteY25" fmla="*/ 2372547 h 2372547"/>
              <a:gd name="connsiteX26" fmla="*/ 395432 w 5898004"/>
              <a:gd name="connsiteY26" fmla="*/ 2372547 h 2372547"/>
              <a:gd name="connsiteX27" fmla="*/ 0 w 5898004"/>
              <a:gd name="connsiteY27" fmla="*/ 1977115 h 2372547"/>
              <a:gd name="connsiteX28" fmla="*/ 0 w 5898004"/>
              <a:gd name="connsiteY28" fmla="*/ 1497338 h 2372547"/>
              <a:gd name="connsiteX29" fmla="*/ 0 w 5898004"/>
              <a:gd name="connsiteY29" fmla="*/ 985927 h 2372547"/>
              <a:gd name="connsiteX30" fmla="*/ 0 w 5898004"/>
              <a:gd name="connsiteY30" fmla="*/ 395432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98004" h="2372547" extrusionOk="0">
                <a:moveTo>
                  <a:pt x="0" y="395432"/>
                </a:moveTo>
                <a:cubicBezTo>
                  <a:pt x="34342" y="146985"/>
                  <a:pt x="167863" y="-2320"/>
                  <a:pt x="395432" y="0"/>
                </a:cubicBezTo>
                <a:cubicBezTo>
                  <a:pt x="573743" y="-16657"/>
                  <a:pt x="613115" y="46578"/>
                  <a:pt x="809678" y="0"/>
                </a:cubicBezTo>
                <a:cubicBezTo>
                  <a:pt x="1006241" y="-46578"/>
                  <a:pt x="1107655" y="34051"/>
                  <a:pt x="1223924" y="0"/>
                </a:cubicBezTo>
                <a:cubicBezTo>
                  <a:pt x="1340193" y="-34051"/>
                  <a:pt x="1525782" y="61536"/>
                  <a:pt x="1740312" y="0"/>
                </a:cubicBezTo>
                <a:cubicBezTo>
                  <a:pt x="1954842" y="-61536"/>
                  <a:pt x="2231636" y="8008"/>
                  <a:pt x="2358844" y="0"/>
                </a:cubicBezTo>
                <a:cubicBezTo>
                  <a:pt x="2486052" y="-8008"/>
                  <a:pt x="2604748" y="20248"/>
                  <a:pt x="2773089" y="0"/>
                </a:cubicBezTo>
                <a:cubicBezTo>
                  <a:pt x="2941430" y="-20248"/>
                  <a:pt x="3067817" y="17280"/>
                  <a:pt x="3340549" y="0"/>
                </a:cubicBezTo>
                <a:cubicBezTo>
                  <a:pt x="3613281" y="-17280"/>
                  <a:pt x="3704341" y="32981"/>
                  <a:pt x="3856938" y="0"/>
                </a:cubicBezTo>
                <a:cubicBezTo>
                  <a:pt x="4009535" y="-32981"/>
                  <a:pt x="4246932" y="16746"/>
                  <a:pt x="4373327" y="0"/>
                </a:cubicBezTo>
                <a:cubicBezTo>
                  <a:pt x="4499722" y="-16746"/>
                  <a:pt x="4658048" y="30106"/>
                  <a:pt x="4787572" y="0"/>
                </a:cubicBezTo>
                <a:cubicBezTo>
                  <a:pt x="4917096" y="-30106"/>
                  <a:pt x="5316524" y="42333"/>
                  <a:pt x="5502572" y="0"/>
                </a:cubicBezTo>
                <a:cubicBezTo>
                  <a:pt x="5748120" y="46952"/>
                  <a:pt x="5932396" y="202026"/>
                  <a:pt x="5898004" y="395432"/>
                </a:cubicBezTo>
                <a:cubicBezTo>
                  <a:pt x="5953012" y="646439"/>
                  <a:pt x="5890621" y="767818"/>
                  <a:pt x="5898004" y="906843"/>
                </a:cubicBezTo>
                <a:cubicBezTo>
                  <a:pt x="5905387" y="1045868"/>
                  <a:pt x="5864207" y="1251392"/>
                  <a:pt x="5898004" y="1386620"/>
                </a:cubicBezTo>
                <a:cubicBezTo>
                  <a:pt x="5931801" y="1521848"/>
                  <a:pt x="5838776" y="1821597"/>
                  <a:pt x="5898004" y="1977115"/>
                </a:cubicBezTo>
                <a:cubicBezTo>
                  <a:pt x="5913603" y="2191306"/>
                  <a:pt x="5678125" y="2346492"/>
                  <a:pt x="5502572" y="2372547"/>
                </a:cubicBezTo>
                <a:cubicBezTo>
                  <a:pt x="5349320" y="2404482"/>
                  <a:pt x="5235874" y="2336815"/>
                  <a:pt x="4986183" y="2372547"/>
                </a:cubicBezTo>
                <a:cubicBezTo>
                  <a:pt x="4736492" y="2408279"/>
                  <a:pt x="4666083" y="2316125"/>
                  <a:pt x="4469795" y="2372547"/>
                </a:cubicBezTo>
                <a:cubicBezTo>
                  <a:pt x="4273507" y="2428969"/>
                  <a:pt x="4159469" y="2359671"/>
                  <a:pt x="3902335" y="2372547"/>
                </a:cubicBezTo>
                <a:cubicBezTo>
                  <a:pt x="3645201" y="2385423"/>
                  <a:pt x="3461570" y="2311952"/>
                  <a:pt x="3232732" y="2372547"/>
                </a:cubicBezTo>
                <a:cubicBezTo>
                  <a:pt x="3003894" y="2433142"/>
                  <a:pt x="2965228" y="2344252"/>
                  <a:pt x="2818486" y="2372547"/>
                </a:cubicBezTo>
                <a:cubicBezTo>
                  <a:pt x="2671744" y="2400842"/>
                  <a:pt x="2409794" y="2326049"/>
                  <a:pt x="2302098" y="2372547"/>
                </a:cubicBezTo>
                <a:cubicBezTo>
                  <a:pt x="2194402" y="2419045"/>
                  <a:pt x="2068672" y="2336468"/>
                  <a:pt x="1887852" y="2372547"/>
                </a:cubicBezTo>
                <a:cubicBezTo>
                  <a:pt x="1707032" y="2408626"/>
                  <a:pt x="1571320" y="2369170"/>
                  <a:pt x="1473606" y="2372547"/>
                </a:cubicBezTo>
                <a:cubicBezTo>
                  <a:pt x="1375892" y="2375924"/>
                  <a:pt x="1228936" y="2370603"/>
                  <a:pt x="1008289" y="2372547"/>
                </a:cubicBezTo>
                <a:cubicBezTo>
                  <a:pt x="787642" y="2374491"/>
                  <a:pt x="524847" y="2328829"/>
                  <a:pt x="395432" y="2372547"/>
                </a:cubicBezTo>
                <a:cubicBezTo>
                  <a:pt x="157633" y="2331921"/>
                  <a:pt x="-26027" y="2192849"/>
                  <a:pt x="0" y="1977115"/>
                </a:cubicBezTo>
                <a:cubicBezTo>
                  <a:pt x="-2291" y="1793118"/>
                  <a:pt x="57256" y="1624144"/>
                  <a:pt x="0" y="1497338"/>
                </a:cubicBezTo>
                <a:cubicBezTo>
                  <a:pt x="-57256" y="1370532"/>
                  <a:pt x="31900" y="1184563"/>
                  <a:pt x="0" y="985927"/>
                </a:cubicBezTo>
                <a:cubicBezTo>
                  <a:pt x="-31900" y="787291"/>
                  <a:pt x="35669" y="550723"/>
                  <a:pt x="0" y="3954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/>
              <p:nvPr/>
            </p:nvSpPr>
            <p:spPr>
              <a:xfrm>
                <a:off x="8746104" y="3898533"/>
                <a:ext cx="11125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04" y="3898533"/>
                <a:ext cx="1112549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61560381-F159-4EEC-B66F-BBF41EF20EFE}"/>
              </a:ext>
            </a:extLst>
          </p:cNvPr>
          <p:cNvSpPr/>
          <p:nvPr/>
        </p:nvSpPr>
        <p:spPr>
          <a:xfrm rot="16200000">
            <a:off x="9287683" y="2151510"/>
            <a:ext cx="200064" cy="3322574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D7611-6A30-4684-92D7-56BF30254BF2}"/>
              </a:ext>
            </a:extLst>
          </p:cNvPr>
          <p:cNvSpPr txBox="1"/>
          <p:nvPr/>
        </p:nvSpPr>
        <p:spPr>
          <a:xfrm>
            <a:off x="7718787" y="1207576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F01B6"/>
                </a:solidFill>
                <a:latin typeface="Calibri"/>
                <a:cs typeface="Calibri"/>
              </a:rPr>
              <a:t>Value Iteration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93CE2B6-46D2-4773-9B65-8BB70D6A2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328" y="3374432"/>
            <a:ext cx="1295400" cy="9864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081F92-1115-4187-834D-16B7CB6A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418" y="3732715"/>
            <a:ext cx="260169" cy="269864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63F0F3E-EFA1-433B-AC00-66AB4611E3C8}"/>
              </a:ext>
            </a:extLst>
          </p:cNvPr>
          <p:cNvSpPr/>
          <p:nvPr/>
        </p:nvSpPr>
        <p:spPr>
          <a:xfrm>
            <a:off x="4361207" y="3606837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B1A70-8FDC-4DDF-8074-821A812518D9}"/>
              </a:ext>
            </a:extLst>
          </p:cNvPr>
          <p:cNvCxnSpPr>
            <a:stCxn id="40" idx="3"/>
            <a:endCxn id="42" idx="2"/>
          </p:cNvCxnSpPr>
          <p:nvPr/>
        </p:nvCxnSpPr>
        <p:spPr>
          <a:xfrm>
            <a:off x="3461728" y="3867648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C2535C-8DCC-4DC6-B4F0-CE3256DF522E}"/>
                  </a:ext>
                </a:extLst>
              </p:cNvPr>
              <p:cNvSpPr txBox="1"/>
              <p:nvPr/>
            </p:nvSpPr>
            <p:spPr>
              <a:xfrm>
                <a:off x="3561979" y="3616954"/>
                <a:ext cx="7805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=‘east’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C2535C-8DCC-4DC6-B4F0-CE3256DF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979" y="3616954"/>
                <a:ext cx="780516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02FDC-D425-4430-BA34-4032B683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28" y="3786556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BB6342-66FC-44CF-9766-FB6BA05C5621}"/>
                  </a:ext>
                </a:extLst>
              </p:cNvPr>
              <p:cNvSpPr/>
              <p:nvPr/>
            </p:nvSpPr>
            <p:spPr>
              <a:xfrm>
                <a:off x="1816381" y="4958545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BB6342-66FC-44CF-9766-FB6BA05C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81" y="4958545"/>
                <a:ext cx="658993" cy="276999"/>
              </a:xfrm>
              <a:prstGeom prst="rect">
                <a:avLst/>
              </a:prstGeom>
              <a:blipFill>
                <a:blip r:embed="rId9"/>
                <a:stretch>
                  <a:fillRect r="-92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A34951-4E05-4219-A53C-37544A85F95C}"/>
                  </a:ext>
                </a:extLst>
              </p:cNvPr>
              <p:cNvSpPr txBox="1"/>
              <p:nvPr/>
            </p:nvSpPr>
            <p:spPr>
              <a:xfrm>
                <a:off x="1204806" y="3069333"/>
                <a:ext cx="10179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=?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A34951-4E05-4219-A53C-37544A85F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06" y="3069333"/>
                <a:ext cx="10179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6F8A00F3-12C6-46D4-9F04-8355799F78DF}"/>
              </a:ext>
            </a:extLst>
          </p:cNvPr>
          <p:cNvSpPr/>
          <p:nvPr/>
        </p:nvSpPr>
        <p:spPr>
          <a:xfrm>
            <a:off x="658352" y="3622492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BA9202C-CC67-46F8-AD11-7C07C51595C2}"/>
              </a:ext>
            </a:extLst>
          </p:cNvPr>
          <p:cNvSpPr/>
          <p:nvPr/>
        </p:nvSpPr>
        <p:spPr>
          <a:xfrm>
            <a:off x="2569225" y="4888371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D01E81-AA68-46F9-BA25-FD242FDE9103}"/>
              </a:ext>
            </a:extLst>
          </p:cNvPr>
          <p:cNvSpPr/>
          <p:nvPr/>
        </p:nvSpPr>
        <p:spPr>
          <a:xfrm>
            <a:off x="2553217" y="2438270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852041-891F-4480-984C-817E819D207E}"/>
              </a:ext>
            </a:extLst>
          </p:cNvPr>
          <p:cNvCxnSpPr>
            <a:stCxn id="40" idx="1"/>
            <a:endCxn id="50" idx="6"/>
          </p:cNvCxnSpPr>
          <p:nvPr/>
        </p:nvCxnSpPr>
        <p:spPr>
          <a:xfrm flipH="1">
            <a:off x="1179974" y="3867648"/>
            <a:ext cx="986354" cy="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1738D4-9A9E-4CEF-822D-AC64EA5A1F47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2814028" y="4360863"/>
            <a:ext cx="16008" cy="52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9EF667-AF95-40BF-A22C-AE392F8701EA}"/>
              </a:ext>
            </a:extLst>
          </p:cNvPr>
          <p:cNvCxnSpPr>
            <a:stCxn id="40" idx="0"/>
            <a:endCxn id="52" idx="4"/>
          </p:cNvCxnSpPr>
          <p:nvPr/>
        </p:nvCxnSpPr>
        <p:spPr>
          <a:xfrm flipV="1">
            <a:off x="2814028" y="2959892"/>
            <a:ext cx="0" cy="4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71A21-3884-42C6-AA62-2D48652FF54E}"/>
                  </a:ext>
                </a:extLst>
              </p:cNvPr>
              <p:cNvSpPr txBox="1"/>
              <p:nvPr/>
            </p:nvSpPr>
            <p:spPr>
              <a:xfrm>
                <a:off x="2788846" y="4480352"/>
                <a:ext cx="899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=‘south’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71A21-3884-42C6-AA62-2D48652FF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846" y="4480352"/>
                <a:ext cx="899479" cy="276999"/>
              </a:xfrm>
              <a:prstGeom prst="rect">
                <a:avLst/>
              </a:prstGeom>
              <a:blipFill>
                <a:blip r:embed="rId11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FE30D7A-F99D-4725-BEDA-D426E6AAA350}"/>
                  </a:ext>
                </a:extLst>
              </p:cNvPr>
              <p:cNvSpPr txBox="1"/>
              <p:nvPr/>
            </p:nvSpPr>
            <p:spPr>
              <a:xfrm>
                <a:off x="1317517" y="3621436"/>
                <a:ext cx="87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=‘west’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FE30D7A-F99D-4725-BEDA-D426E6AAA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17" y="3621436"/>
                <a:ext cx="873428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8952B1-7AFF-4B1C-8C7E-966EC234087F}"/>
                  </a:ext>
                </a:extLst>
              </p:cNvPr>
              <p:cNvSpPr txBox="1"/>
              <p:nvPr/>
            </p:nvSpPr>
            <p:spPr>
              <a:xfrm>
                <a:off x="2764537" y="3062716"/>
                <a:ext cx="1090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=‘north’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8952B1-7AFF-4B1C-8C7E-966EC2340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37" y="3062716"/>
                <a:ext cx="109042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A309BF2-8165-4E71-9951-F9F31E0C5938}"/>
                  </a:ext>
                </a:extLst>
              </p:cNvPr>
              <p:cNvSpPr/>
              <p:nvPr/>
            </p:nvSpPr>
            <p:spPr>
              <a:xfrm>
                <a:off x="4333744" y="3287874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A309BF2-8165-4E71-9951-F9F31E0C5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744" y="3287874"/>
                <a:ext cx="658993" cy="276999"/>
              </a:xfrm>
              <a:prstGeom prst="rect">
                <a:avLst/>
              </a:prstGeom>
              <a:blipFill>
                <a:blip r:embed="rId1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2F0E9A-BB9C-4031-B780-921FA18E58AD}"/>
                  </a:ext>
                </a:extLst>
              </p:cNvPr>
              <p:cNvSpPr/>
              <p:nvPr/>
            </p:nvSpPr>
            <p:spPr>
              <a:xfrm>
                <a:off x="394942" y="4193229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2F0E9A-BB9C-4031-B780-921FA18E5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2" y="4193229"/>
                <a:ext cx="658993" cy="276999"/>
              </a:xfrm>
              <a:prstGeom prst="rect">
                <a:avLst/>
              </a:prstGeom>
              <a:blipFill>
                <a:blip r:embed="rId1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3694BA-B590-4BEF-B50B-264FFA012CB6}"/>
                  </a:ext>
                </a:extLst>
              </p:cNvPr>
              <p:cNvSpPr/>
              <p:nvPr/>
            </p:nvSpPr>
            <p:spPr>
              <a:xfrm>
                <a:off x="3098554" y="2560581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3694BA-B590-4BEF-B50B-264FFA012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54" y="2560581"/>
                <a:ext cx="658993" cy="276999"/>
              </a:xfrm>
              <a:prstGeom prst="rect">
                <a:avLst/>
              </a:prstGeom>
              <a:blipFill>
                <a:blip r:embed="rId16"/>
                <a:stretch>
                  <a:fillRect r="-92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6048E7-1097-41AF-B6A7-F335CFC5071C}"/>
                  </a:ext>
                </a:extLst>
              </p:cNvPr>
              <p:cNvSpPr/>
              <p:nvPr/>
            </p:nvSpPr>
            <p:spPr>
              <a:xfrm>
                <a:off x="65753" y="1254262"/>
                <a:ext cx="5528565" cy="839204"/>
              </a:xfrm>
              <a:custGeom>
                <a:avLst/>
                <a:gdLst>
                  <a:gd name="connsiteX0" fmla="*/ 0 w 5528565"/>
                  <a:gd name="connsiteY0" fmla="*/ 0 h 839204"/>
                  <a:gd name="connsiteX1" fmla="*/ 442285 w 5528565"/>
                  <a:gd name="connsiteY1" fmla="*/ 0 h 839204"/>
                  <a:gd name="connsiteX2" fmla="*/ 829285 w 5528565"/>
                  <a:gd name="connsiteY2" fmla="*/ 0 h 839204"/>
                  <a:gd name="connsiteX3" fmla="*/ 1271570 w 5528565"/>
                  <a:gd name="connsiteY3" fmla="*/ 0 h 839204"/>
                  <a:gd name="connsiteX4" fmla="*/ 1769141 w 5528565"/>
                  <a:gd name="connsiteY4" fmla="*/ 0 h 839204"/>
                  <a:gd name="connsiteX5" fmla="*/ 2321997 w 5528565"/>
                  <a:gd name="connsiteY5" fmla="*/ 0 h 839204"/>
                  <a:gd name="connsiteX6" fmla="*/ 2708997 w 5528565"/>
                  <a:gd name="connsiteY6" fmla="*/ 0 h 839204"/>
                  <a:gd name="connsiteX7" fmla="*/ 3095996 w 5528565"/>
                  <a:gd name="connsiteY7" fmla="*/ 0 h 839204"/>
                  <a:gd name="connsiteX8" fmla="*/ 3648853 w 5528565"/>
                  <a:gd name="connsiteY8" fmla="*/ 0 h 839204"/>
                  <a:gd name="connsiteX9" fmla="*/ 4256995 w 5528565"/>
                  <a:gd name="connsiteY9" fmla="*/ 0 h 839204"/>
                  <a:gd name="connsiteX10" fmla="*/ 4643995 w 5528565"/>
                  <a:gd name="connsiteY10" fmla="*/ 0 h 839204"/>
                  <a:gd name="connsiteX11" fmla="*/ 5528565 w 5528565"/>
                  <a:gd name="connsiteY11" fmla="*/ 0 h 839204"/>
                  <a:gd name="connsiteX12" fmla="*/ 5528565 w 5528565"/>
                  <a:gd name="connsiteY12" fmla="*/ 411210 h 839204"/>
                  <a:gd name="connsiteX13" fmla="*/ 5528565 w 5528565"/>
                  <a:gd name="connsiteY13" fmla="*/ 839204 h 839204"/>
                  <a:gd name="connsiteX14" fmla="*/ 4975709 w 5528565"/>
                  <a:gd name="connsiteY14" fmla="*/ 839204 h 839204"/>
                  <a:gd name="connsiteX15" fmla="*/ 4367566 w 5528565"/>
                  <a:gd name="connsiteY15" fmla="*/ 839204 h 839204"/>
                  <a:gd name="connsiteX16" fmla="*/ 3980567 w 5528565"/>
                  <a:gd name="connsiteY16" fmla="*/ 839204 h 839204"/>
                  <a:gd name="connsiteX17" fmla="*/ 3317139 w 5528565"/>
                  <a:gd name="connsiteY17" fmla="*/ 839204 h 839204"/>
                  <a:gd name="connsiteX18" fmla="*/ 2819568 w 5528565"/>
                  <a:gd name="connsiteY18" fmla="*/ 839204 h 839204"/>
                  <a:gd name="connsiteX19" fmla="*/ 2266712 w 5528565"/>
                  <a:gd name="connsiteY19" fmla="*/ 839204 h 839204"/>
                  <a:gd name="connsiteX20" fmla="*/ 1713855 w 5528565"/>
                  <a:gd name="connsiteY20" fmla="*/ 839204 h 839204"/>
                  <a:gd name="connsiteX21" fmla="*/ 1216284 w 5528565"/>
                  <a:gd name="connsiteY21" fmla="*/ 839204 h 839204"/>
                  <a:gd name="connsiteX22" fmla="*/ 829285 w 5528565"/>
                  <a:gd name="connsiteY22" fmla="*/ 839204 h 839204"/>
                  <a:gd name="connsiteX23" fmla="*/ 0 w 5528565"/>
                  <a:gd name="connsiteY23" fmla="*/ 839204 h 839204"/>
                  <a:gd name="connsiteX24" fmla="*/ 0 w 5528565"/>
                  <a:gd name="connsiteY24" fmla="*/ 436386 h 839204"/>
                  <a:gd name="connsiteX25" fmla="*/ 0 w 5528565"/>
                  <a:gd name="connsiteY25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28565" h="839204" fill="none" extrusionOk="0">
                    <a:moveTo>
                      <a:pt x="0" y="0"/>
                    </a:moveTo>
                    <a:cubicBezTo>
                      <a:pt x="174150" y="-47942"/>
                      <a:pt x="268675" y="14387"/>
                      <a:pt x="442285" y="0"/>
                    </a:cubicBezTo>
                    <a:cubicBezTo>
                      <a:pt x="615895" y="-14387"/>
                      <a:pt x="746169" y="11824"/>
                      <a:pt x="829285" y="0"/>
                    </a:cubicBezTo>
                    <a:cubicBezTo>
                      <a:pt x="912401" y="-11824"/>
                      <a:pt x="1171142" y="4264"/>
                      <a:pt x="1271570" y="0"/>
                    </a:cubicBezTo>
                    <a:cubicBezTo>
                      <a:pt x="1371998" y="-4264"/>
                      <a:pt x="1614159" y="59698"/>
                      <a:pt x="1769141" y="0"/>
                    </a:cubicBezTo>
                    <a:cubicBezTo>
                      <a:pt x="1924123" y="-59698"/>
                      <a:pt x="2111363" y="23759"/>
                      <a:pt x="2321997" y="0"/>
                    </a:cubicBezTo>
                    <a:cubicBezTo>
                      <a:pt x="2532631" y="-23759"/>
                      <a:pt x="2631145" y="35680"/>
                      <a:pt x="2708997" y="0"/>
                    </a:cubicBezTo>
                    <a:cubicBezTo>
                      <a:pt x="2786849" y="-35680"/>
                      <a:pt x="2970677" y="42943"/>
                      <a:pt x="3095996" y="0"/>
                    </a:cubicBezTo>
                    <a:cubicBezTo>
                      <a:pt x="3221315" y="-42943"/>
                      <a:pt x="3383539" y="32696"/>
                      <a:pt x="3648853" y="0"/>
                    </a:cubicBezTo>
                    <a:cubicBezTo>
                      <a:pt x="3914167" y="-32696"/>
                      <a:pt x="4094511" y="63647"/>
                      <a:pt x="4256995" y="0"/>
                    </a:cubicBezTo>
                    <a:cubicBezTo>
                      <a:pt x="4419479" y="-63647"/>
                      <a:pt x="4535391" y="1990"/>
                      <a:pt x="4643995" y="0"/>
                    </a:cubicBezTo>
                    <a:cubicBezTo>
                      <a:pt x="4752599" y="-1990"/>
                      <a:pt x="5333314" y="97946"/>
                      <a:pt x="5528565" y="0"/>
                    </a:cubicBezTo>
                    <a:cubicBezTo>
                      <a:pt x="5557318" y="187609"/>
                      <a:pt x="5502345" y="229831"/>
                      <a:pt x="5528565" y="411210"/>
                    </a:cubicBezTo>
                    <a:cubicBezTo>
                      <a:pt x="5554785" y="592589"/>
                      <a:pt x="5509402" y="682513"/>
                      <a:pt x="5528565" y="839204"/>
                    </a:cubicBezTo>
                    <a:cubicBezTo>
                      <a:pt x="5324933" y="853176"/>
                      <a:pt x="5159905" y="804414"/>
                      <a:pt x="4975709" y="839204"/>
                    </a:cubicBezTo>
                    <a:cubicBezTo>
                      <a:pt x="4791513" y="873994"/>
                      <a:pt x="4510593" y="832488"/>
                      <a:pt x="4367566" y="839204"/>
                    </a:cubicBezTo>
                    <a:cubicBezTo>
                      <a:pt x="4224539" y="845920"/>
                      <a:pt x="4063394" y="804796"/>
                      <a:pt x="3980567" y="839204"/>
                    </a:cubicBezTo>
                    <a:cubicBezTo>
                      <a:pt x="3897740" y="873612"/>
                      <a:pt x="3494576" y="764324"/>
                      <a:pt x="3317139" y="839204"/>
                    </a:cubicBezTo>
                    <a:cubicBezTo>
                      <a:pt x="3139702" y="914084"/>
                      <a:pt x="3006531" y="829823"/>
                      <a:pt x="2819568" y="839204"/>
                    </a:cubicBezTo>
                    <a:cubicBezTo>
                      <a:pt x="2632605" y="848585"/>
                      <a:pt x="2433985" y="814329"/>
                      <a:pt x="2266712" y="839204"/>
                    </a:cubicBezTo>
                    <a:cubicBezTo>
                      <a:pt x="2099439" y="864079"/>
                      <a:pt x="1889182" y="774995"/>
                      <a:pt x="1713855" y="839204"/>
                    </a:cubicBezTo>
                    <a:cubicBezTo>
                      <a:pt x="1538528" y="903413"/>
                      <a:pt x="1429510" y="809502"/>
                      <a:pt x="1216284" y="839204"/>
                    </a:cubicBezTo>
                    <a:cubicBezTo>
                      <a:pt x="1003058" y="868906"/>
                      <a:pt x="937157" y="825245"/>
                      <a:pt x="829285" y="839204"/>
                    </a:cubicBezTo>
                    <a:cubicBezTo>
                      <a:pt x="721413" y="853163"/>
                      <a:pt x="294550" y="781176"/>
                      <a:pt x="0" y="839204"/>
                    </a:cubicBezTo>
                    <a:cubicBezTo>
                      <a:pt x="-21142" y="672936"/>
                      <a:pt x="15142" y="620879"/>
                      <a:pt x="0" y="436386"/>
                    </a:cubicBezTo>
                    <a:cubicBezTo>
                      <a:pt x="-15142" y="251893"/>
                      <a:pt x="51327" y="142132"/>
                      <a:pt x="0" y="0"/>
                    </a:cubicBezTo>
                    <a:close/>
                  </a:path>
                  <a:path w="5528565" h="839204" stroke="0" extrusionOk="0">
                    <a:moveTo>
                      <a:pt x="0" y="0"/>
                    </a:moveTo>
                    <a:cubicBezTo>
                      <a:pt x="271554" y="-33029"/>
                      <a:pt x="419154" y="4365"/>
                      <a:pt x="552857" y="0"/>
                    </a:cubicBezTo>
                    <a:cubicBezTo>
                      <a:pt x="686560" y="-4365"/>
                      <a:pt x="1002212" y="14628"/>
                      <a:pt x="1216284" y="0"/>
                    </a:cubicBezTo>
                    <a:cubicBezTo>
                      <a:pt x="1430356" y="-14628"/>
                      <a:pt x="1508593" y="24216"/>
                      <a:pt x="1603284" y="0"/>
                    </a:cubicBezTo>
                    <a:cubicBezTo>
                      <a:pt x="1697975" y="-24216"/>
                      <a:pt x="1954561" y="22116"/>
                      <a:pt x="2045569" y="0"/>
                    </a:cubicBezTo>
                    <a:cubicBezTo>
                      <a:pt x="2136577" y="-22116"/>
                      <a:pt x="2319594" y="9144"/>
                      <a:pt x="2432569" y="0"/>
                    </a:cubicBezTo>
                    <a:cubicBezTo>
                      <a:pt x="2545544" y="-9144"/>
                      <a:pt x="2922637" y="42827"/>
                      <a:pt x="3095996" y="0"/>
                    </a:cubicBezTo>
                    <a:cubicBezTo>
                      <a:pt x="3269355" y="-42827"/>
                      <a:pt x="3516709" y="55689"/>
                      <a:pt x="3648853" y="0"/>
                    </a:cubicBezTo>
                    <a:cubicBezTo>
                      <a:pt x="3780997" y="-55689"/>
                      <a:pt x="3990607" y="37426"/>
                      <a:pt x="4146424" y="0"/>
                    </a:cubicBezTo>
                    <a:cubicBezTo>
                      <a:pt x="4302241" y="-37426"/>
                      <a:pt x="4581380" y="24757"/>
                      <a:pt x="4699280" y="0"/>
                    </a:cubicBezTo>
                    <a:cubicBezTo>
                      <a:pt x="4817180" y="-24757"/>
                      <a:pt x="5248319" y="30961"/>
                      <a:pt x="5528565" y="0"/>
                    </a:cubicBezTo>
                    <a:cubicBezTo>
                      <a:pt x="5560254" y="165559"/>
                      <a:pt x="5509900" y="317638"/>
                      <a:pt x="5528565" y="402818"/>
                    </a:cubicBezTo>
                    <a:cubicBezTo>
                      <a:pt x="5547230" y="487998"/>
                      <a:pt x="5482337" y="686613"/>
                      <a:pt x="5528565" y="839204"/>
                    </a:cubicBezTo>
                    <a:cubicBezTo>
                      <a:pt x="5310323" y="876934"/>
                      <a:pt x="5205754" y="797882"/>
                      <a:pt x="4920423" y="839204"/>
                    </a:cubicBezTo>
                    <a:cubicBezTo>
                      <a:pt x="4635092" y="880526"/>
                      <a:pt x="4603738" y="820382"/>
                      <a:pt x="4422852" y="839204"/>
                    </a:cubicBezTo>
                    <a:cubicBezTo>
                      <a:pt x="4241966" y="858026"/>
                      <a:pt x="4111534" y="787531"/>
                      <a:pt x="3814710" y="839204"/>
                    </a:cubicBezTo>
                    <a:cubicBezTo>
                      <a:pt x="3517886" y="890877"/>
                      <a:pt x="3562303" y="834074"/>
                      <a:pt x="3372425" y="839204"/>
                    </a:cubicBezTo>
                    <a:cubicBezTo>
                      <a:pt x="3182547" y="844334"/>
                      <a:pt x="3085110" y="813188"/>
                      <a:pt x="2985425" y="839204"/>
                    </a:cubicBezTo>
                    <a:cubicBezTo>
                      <a:pt x="2885740" y="865220"/>
                      <a:pt x="2675104" y="776669"/>
                      <a:pt x="2377283" y="839204"/>
                    </a:cubicBezTo>
                    <a:cubicBezTo>
                      <a:pt x="2079462" y="901739"/>
                      <a:pt x="2106128" y="807319"/>
                      <a:pt x="1934998" y="839204"/>
                    </a:cubicBezTo>
                    <a:cubicBezTo>
                      <a:pt x="1763868" y="871089"/>
                      <a:pt x="1536135" y="811930"/>
                      <a:pt x="1382141" y="839204"/>
                    </a:cubicBezTo>
                    <a:cubicBezTo>
                      <a:pt x="1228147" y="866478"/>
                      <a:pt x="1042677" y="795431"/>
                      <a:pt x="939856" y="839204"/>
                    </a:cubicBezTo>
                    <a:cubicBezTo>
                      <a:pt x="837036" y="882977"/>
                      <a:pt x="368665" y="804829"/>
                      <a:pt x="0" y="839204"/>
                    </a:cubicBezTo>
                    <a:cubicBezTo>
                      <a:pt x="-45831" y="653059"/>
                      <a:pt x="19251" y="572501"/>
                      <a:pt x="0" y="402818"/>
                    </a:cubicBezTo>
                    <a:cubicBezTo>
                      <a:pt x="-19251" y="233135"/>
                      <a:pt x="42102" y="8609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6048E7-1097-41AF-B6A7-F335CFC50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" y="1254262"/>
                <a:ext cx="5528565" cy="8392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5528565"/>
                          <a:gd name="connsiteY0" fmla="*/ 0 h 839204"/>
                          <a:gd name="connsiteX1" fmla="*/ 442285 w 5528565"/>
                          <a:gd name="connsiteY1" fmla="*/ 0 h 839204"/>
                          <a:gd name="connsiteX2" fmla="*/ 829285 w 5528565"/>
                          <a:gd name="connsiteY2" fmla="*/ 0 h 839204"/>
                          <a:gd name="connsiteX3" fmla="*/ 1271570 w 5528565"/>
                          <a:gd name="connsiteY3" fmla="*/ 0 h 839204"/>
                          <a:gd name="connsiteX4" fmla="*/ 1769141 w 5528565"/>
                          <a:gd name="connsiteY4" fmla="*/ 0 h 839204"/>
                          <a:gd name="connsiteX5" fmla="*/ 2321997 w 5528565"/>
                          <a:gd name="connsiteY5" fmla="*/ 0 h 839204"/>
                          <a:gd name="connsiteX6" fmla="*/ 2708997 w 5528565"/>
                          <a:gd name="connsiteY6" fmla="*/ 0 h 839204"/>
                          <a:gd name="connsiteX7" fmla="*/ 3095996 w 5528565"/>
                          <a:gd name="connsiteY7" fmla="*/ 0 h 839204"/>
                          <a:gd name="connsiteX8" fmla="*/ 3648853 w 5528565"/>
                          <a:gd name="connsiteY8" fmla="*/ 0 h 839204"/>
                          <a:gd name="connsiteX9" fmla="*/ 4256995 w 5528565"/>
                          <a:gd name="connsiteY9" fmla="*/ 0 h 839204"/>
                          <a:gd name="connsiteX10" fmla="*/ 4643995 w 5528565"/>
                          <a:gd name="connsiteY10" fmla="*/ 0 h 839204"/>
                          <a:gd name="connsiteX11" fmla="*/ 5528565 w 5528565"/>
                          <a:gd name="connsiteY11" fmla="*/ 0 h 839204"/>
                          <a:gd name="connsiteX12" fmla="*/ 5528565 w 5528565"/>
                          <a:gd name="connsiteY12" fmla="*/ 411210 h 839204"/>
                          <a:gd name="connsiteX13" fmla="*/ 5528565 w 5528565"/>
                          <a:gd name="connsiteY13" fmla="*/ 839204 h 839204"/>
                          <a:gd name="connsiteX14" fmla="*/ 4975709 w 5528565"/>
                          <a:gd name="connsiteY14" fmla="*/ 839204 h 839204"/>
                          <a:gd name="connsiteX15" fmla="*/ 4367566 w 5528565"/>
                          <a:gd name="connsiteY15" fmla="*/ 839204 h 839204"/>
                          <a:gd name="connsiteX16" fmla="*/ 3980567 w 5528565"/>
                          <a:gd name="connsiteY16" fmla="*/ 839204 h 839204"/>
                          <a:gd name="connsiteX17" fmla="*/ 3317139 w 5528565"/>
                          <a:gd name="connsiteY17" fmla="*/ 839204 h 839204"/>
                          <a:gd name="connsiteX18" fmla="*/ 2819568 w 5528565"/>
                          <a:gd name="connsiteY18" fmla="*/ 839204 h 839204"/>
                          <a:gd name="connsiteX19" fmla="*/ 2266712 w 5528565"/>
                          <a:gd name="connsiteY19" fmla="*/ 839204 h 839204"/>
                          <a:gd name="connsiteX20" fmla="*/ 1713855 w 5528565"/>
                          <a:gd name="connsiteY20" fmla="*/ 839204 h 839204"/>
                          <a:gd name="connsiteX21" fmla="*/ 1216284 w 5528565"/>
                          <a:gd name="connsiteY21" fmla="*/ 839204 h 839204"/>
                          <a:gd name="connsiteX22" fmla="*/ 829285 w 5528565"/>
                          <a:gd name="connsiteY22" fmla="*/ 839204 h 839204"/>
                          <a:gd name="connsiteX23" fmla="*/ 0 w 5528565"/>
                          <a:gd name="connsiteY23" fmla="*/ 839204 h 839204"/>
                          <a:gd name="connsiteX24" fmla="*/ 0 w 5528565"/>
                          <a:gd name="connsiteY24" fmla="*/ 436386 h 839204"/>
                          <a:gd name="connsiteX25" fmla="*/ 0 w 5528565"/>
                          <a:gd name="connsiteY25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5528565" h="839204" fill="none" extrusionOk="0">
                            <a:moveTo>
                              <a:pt x="0" y="0"/>
                            </a:moveTo>
                            <a:cubicBezTo>
                              <a:pt x="174150" y="-47942"/>
                              <a:pt x="268675" y="14387"/>
                              <a:pt x="442285" y="0"/>
                            </a:cubicBezTo>
                            <a:cubicBezTo>
                              <a:pt x="615895" y="-14387"/>
                              <a:pt x="746169" y="11824"/>
                              <a:pt x="829285" y="0"/>
                            </a:cubicBezTo>
                            <a:cubicBezTo>
                              <a:pt x="912401" y="-11824"/>
                              <a:pt x="1171142" y="4264"/>
                              <a:pt x="1271570" y="0"/>
                            </a:cubicBezTo>
                            <a:cubicBezTo>
                              <a:pt x="1371998" y="-4264"/>
                              <a:pt x="1614159" y="59698"/>
                              <a:pt x="1769141" y="0"/>
                            </a:cubicBezTo>
                            <a:cubicBezTo>
                              <a:pt x="1924123" y="-59698"/>
                              <a:pt x="2111363" y="23759"/>
                              <a:pt x="2321997" y="0"/>
                            </a:cubicBezTo>
                            <a:cubicBezTo>
                              <a:pt x="2532631" y="-23759"/>
                              <a:pt x="2631145" y="35680"/>
                              <a:pt x="2708997" y="0"/>
                            </a:cubicBezTo>
                            <a:cubicBezTo>
                              <a:pt x="2786849" y="-35680"/>
                              <a:pt x="2970677" y="42943"/>
                              <a:pt x="3095996" y="0"/>
                            </a:cubicBezTo>
                            <a:cubicBezTo>
                              <a:pt x="3221315" y="-42943"/>
                              <a:pt x="3383539" y="32696"/>
                              <a:pt x="3648853" y="0"/>
                            </a:cubicBezTo>
                            <a:cubicBezTo>
                              <a:pt x="3914167" y="-32696"/>
                              <a:pt x="4094511" y="63647"/>
                              <a:pt x="4256995" y="0"/>
                            </a:cubicBezTo>
                            <a:cubicBezTo>
                              <a:pt x="4419479" y="-63647"/>
                              <a:pt x="4535391" y="1990"/>
                              <a:pt x="4643995" y="0"/>
                            </a:cubicBezTo>
                            <a:cubicBezTo>
                              <a:pt x="4752599" y="-1990"/>
                              <a:pt x="5333314" y="97946"/>
                              <a:pt x="5528565" y="0"/>
                            </a:cubicBezTo>
                            <a:cubicBezTo>
                              <a:pt x="5557318" y="187609"/>
                              <a:pt x="5502345" y="229831"/>
                              <a:pt x="5528565" y="411210"/>
                            </a:cubicBezTo>
                            <a:cubicBezTo>
                              <a:pt x="5554785" y="592589"/>
                              <a:pt x="5509402" y="682513"/>
                              <a:pt x="5528565" y="839204"/>
                            </a:cubicBezTo>
                            <a:cubicBezTo>
                              <a:pt x="5324933" y="853176"/>
                              <a:pt x="5159905" y="804414"/>
                              <a:pt x="4975709" y="839204"/>
                            </a:cubicBezTo>
                            <a:cubicBezTo>
                              <a:pt x="4791513" y="873994"/>
                              <a:pt x="4510593" y="832488"/>
                              <a:pt x="4367566" y="839204"/>
                            </a:cubicBezTo>
                            <a:cubicBezTo>
                              <a:pt x="4224539" y="845920"/>
                              <a:pt x="4063394" y="804796"/>
                              <a:pt x="3980567" y="839204"/>
                            </a:cubicBezTo>
                            <a:cubicBezTo>
                              <a:pt x="3897740" y="873612"/>
                              <a:pt x="3494576" y="764324"/>
                              <a:pt x="3317139" y="839204"/>
                            </a:cubicBezTo>
                            <a:cubicBezTo>
                              <a:pt x="3139702" y="914084"/>
                              <a:pt x="3006531" y="829823"/>
                              <a:pt x="2819568" y="839204"/>
                            </a:cubicBezTo>
                            <a:cubicBezTo>
                              <a:pt x="2632605" y="848585"/>
                              <a:pt x="2433985" y="814329"/>
                              <a:pt x="2266712" y="839204"/>
                            </a:cubicBezTo>
                            <a:cubicBezTo>
                              <a:pt x="2099439" y="864079"/>
                              <a:pt x="1889182" y="774995"/>
                              <a:pt x="1713855" y="839204"/>
                            </a:cubicBezTo>
                            <a:cubicBezTo>
                              <a:pt x="1538528" y="903413"/>
                              <a:pt x="1429510" y="809502"/>
                              <a:pt x="1216284" y="839204"/>
                            </a:cubicBezTo>
                            <a:cubicBezTo>
                              <a:pt x="1003058" y="868906"/>
                              <a:pt x="937157" y="825245"/>
                              <a:pt x="829285" y="839204"/>
                            </a:cubicBezTo>
                            <a:cubicBezTo>
                              <a:pt x="721413" y="853163"/>
                              <a:pt x="294550" y="781176"/>
                              <a:pt x="0" y="839204"/>
                            </a:cubicBezTo>
                            <a:cubicBezTo>
                              <a:pt x="-21142" y="672936"/>
                              <a:pt x="15142" y="620879"/>
                              <a:pt x="0" y="436386"/>
                            </a:cubicBezTo>
                            <a:cubicBezTo>
                              <a:pt x="-15142" y="251893"/>
                              <a:pt x="51327" y="142132"/>
                              <a:pt x="0" y="0"/>
                            </a:cubicBezTo>
                            <a:close/>
                          </a:path>
                          <a:path w="5528565" h="839204" stroke="0" extrusionOk="0">
                            <a:moveTo>
                              <a:pt x="0" y="0"/>
                            </a:moveTo>
                            <a:cubicBezTo>
                              <a:pt x="271554" y="-33029"/>
                              <a:pt x="419154" y="4365"/>
                              <a:pt x="552857" y="0"/>
                            </a:cubicBezTo>
                            <a:cubicBezTo>
                              <a:pt x="686560" y="-4365"/>
                              <a:pt x="1002212" y="14628"/>
                              <a:pt x="1216284" y="0"/>
                            </a:cubicBezTo>
                            <a:cubicBezTo>
                              <a:pt x="1430356" y="-14628"/>
                              <a:pt x="1508593" y="24216"/>
                              <a:pt x="1603284" y="0"/>
                            </a:cubicBezTo>
                            <a:cubicBezTo>
                              <a:pt x="1697975" y="-24216"/>
                              <a:pt x="1954561" y="22116"/>
                              <a:pt x="2045569" y="0"/>
                            </a:cubicBezTo>
                            <a:cubicBezTo>
                              <a:pt x="2136577" y="-22116"/>
                              <a:pt x="2319594" y="9144"/>
                              <a:pt x="2432569" y="0"/>
                            </a:cubicBezTo>
                            <a:cubicBezTo>
                              <a:pt x="2545544" y="-9144"/>
                              <a:pt x="2922637" y="42827"/>
                              <a:pt x="3095996" y="0"/>
                            </a:cubicBezTo>
                            <a:cubicBezTo>
                              <a:pt x="3269355" y="-42827"/>
                              <a:pt x="3516709" y="55689"/>
                              <a:pt x="3648853" y="0"/>
                            </a:cubicBezTo>
                            <a:cubicBezTo>
                              <a:pt x="3780997" y="-55689"/>
                              <a:pt x="3990607" y="37426"/>
                              <a:pt x="4146424" y="0"/>
                            </a:cubicBezTo>
                            <a:cubicBezTo>
                              <a:pt x="4302241" y="-37426"/>
                              <a:pt x="4581380" y="24757"/>
                              <a:pt x="4699280" y="0"/>
                            </a:cubicBezTo>
                            <a:cubicBezTo>
                              <a:pt x="4817180" y="-24757"/>
                              <a:pt x="5248319" y="30961"/>
                              <a:pt x="5528565" y="0"/>
                            </a:cubicBezTo>
                            <a:cubicBezTo>
                              <a:pt x="5560254" y="165559"/>
                              <a:pt x="5509900" y="317638"/>
                              <a:pt x="5528565" y="402818"/>
                            </a:cubicBezTo>
                            <a:cubicBezTo>
                              <a:pt x="5547230" y="487998"/>
                              <a:pt x="5482337" y="686613"/>
                              <a:pt x="5528565" y="839204"/>
                            </a:cubicBezTo>
                            <a:cubicBezTo>
                              <a:pt x="5310323" y="876934"/>
                              <a:pt x="5205754" y="797882"/>
                              <a:pt x="4920423" y="839204"/>
                            </a:cubicBezTo>
                            <a:cubicBezTo>
                              <a:pt x="4635092" y="880526"/>
                              <a:pt x="4603738" y="820382"/>
                              <a:pt x="4422852" y="839204"/>
                            </a:cubicBezTo>
                            <a:cubicBezTo>
                              <a:pt x="4241966" y="858026"/>
                              <a:pt x="4111534" y="787531"/>
                              <a:pt x="3814710" y="839204"/>
                            </a:cubicBezTo>
                            <a:cubicBezTo>
                              <a:pt x="3517886" y="890877"/>
                              <a:pt x="3562303" y="834074"/>
                              <a:pt x="3372425" y="839204"/>
                            </a:cubicBezTo>
                            <a:cubicBezTo>
                              <a:pt x="3182547" y="844334"/>
                              <a:pt x="3085110" y="813188"/>
                              <a:pt x="2985425" y="839204"/>
                            </a:cubicBezTo>
                            <a:cubicBezTo>
                              <a:pt x="2885740" y="865220"/>
                              <a:pt x="2675104" y="776669"/>
                              <a:pt x="2377283" y="839204"/>
                            </a:cubicBezTo>
                            <a:cubicBezTo>
                              <a:pt x="2079462" y="901739"/>
                              <a:pt x="2106128" y="807319"/>
                              <a:pt x="1934998" y="839204"/>
                            </a:cubicBezTo>
                            <a:cubicBezTo>
                              <a:pt x="1763868" y="871089"/>
                              <a:pt x="1536135" y="811930"/>
                              <a:pt x="1382141" y="839204"/>
                            </a:cubicBezTo>
                            <a:cubicBezTo>
                              <a:pt x="1228147" y="866478"/>
                              <a:pt x="1042677" y="795431"/>
                              <a:pt x="939856" y="839204"/>
                            </a:cubicBezTo>
                            <a:cubicBezTo>
                              <a:pt x="837036" y="882977"/>
                              <a:pt x="368665" y="804829"/>
                              <a:pt x="0" y="839204"/>
                            </a:cubicBezTo>
                            <a:cubicBezTo>
                              <a:pt x="-45831" y="653059"/>
                              <a:pt x="19251" y="572501"/>
                              <a:pt x="0" y="402818"/>
                            </a:cubicBezTo>
                            <a:cubicBezTo>
                              <a:pt x="-19251" y="233135"/>
                              <a:pt x="42102" y="860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E3E5458-76E2-4DCF-AAF7-5C3C51464D95}"/>
                  </a:ext>
                </a:extLst>
              </p:cNvPr>
              <p:cNvSpPr/>
              <p:nvPr/>
            </p:nvSpPr>
            <p:spPr>
              <a:xfrm>
                <a:off x="6116386" y="5247530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E3E5458-76E2-4DCF-AAF7-5C3C51464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386" y="5247530"/>
                <a:ext cx="540147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FC2A758-3D54-4776-9AD0-439BCC2E03A5}"/>
              </a:ext>
            </a:extLst>
          </p:cNvPr>
          <p:cNvSpPr/>
          <p:nvPr/>
        </p:nvSpPr>
        <p:spPr>
          <a:xfrm>
            <a:off x="5740053" y="5235544"/>
            <a:ext cx="5898004" cy="1380032"/>
          </a:xfrm>
          <a:custGeom>
            <a:avLst/>
            <a:gdLst>
              <a:gd name="connsiteX0" fmla="*/ 0 w 5898004"/>
              <a:gd name="connsiteY0" fmla="*/ 230010 h 1380032"/>
              <a:gd name="connsiteX1" fmla="*/ 230010 w 5898004"/>
              <a:gd name="connsiteY1" fmla="*/ 0 h 1380032"/>
              <a:gd name="connsiteX2" fmla="*/ 610669 w 5898004"/>
              <a:gd name="connsiteY2" fmla="*/ 0 h 1380032"/>
              <a:gd name="connsiteX3" fmla="*/ 991328 w 5898004"/>
              <a:gd name="connsiteY3" fmla="*/ 0 h 1380032"/>
              <a:gd name="connsiteX4" fmla="*/ 1480746 w 5898004"/>
              <a:gd name="connsiteY4" fmla="*/ 0 h 1380032"/>
              <a:gd name="connsiteX5" fmla="*/ 2078925 w 5898004"/>
              <a:gd name="connsiteY5" fmla="*/ 0 h 1380032"/>
              <a:gd name="connsiteX6" fmla="*/ 2459583 w 5898004"/>
              <a:gd name="connsiteY6" fmla="*/ 0 h 1380032"/>
              <a:gd name="connsiteX7" fmla="*/ 3003382 w 5898004"/>
              <a:gd name="connsiteY7" fmla="*/ 0 h 1380032"/>
              <a:gd name="connsiteX8" fmla="*/ 3492800 w 5898004"/>
              <a:gd name="connsiteY8" fmla="*/ 0 h 1380032"/>
              <a:gd name="connsiteX9" fmla="*/ 3982219 w 5898004"/>
              <a:gd name="connsiteY9" fmla="*/ 0 h 1380032"/>
              <a:gd name="connsiteX10" fmla="*/ 4362878 w 5898004"/>
              <a:gd name="connsiteY10" fmla="*/ 0 h 1380032"/>
              <a:gd name="connsiteX11" fmla="*/ 4797917 w 5898004"/>
              <a:gd name="connsiteY11" fmla="*/ 0 h 1380032"/>
              <a:gd name="connsiteX12" fmla="*/ 5178575 w 5898004"/>
              <a:gd name="connsiteY12" fmla="*/ 0 h 1380032"/>
              <a:gd name="connsiteX13" fmla="*/ 5667994 w 5898004"/>
              <a:gd name="connsiteY13" fmla="*/ 0 h 1380032"/>
              <a:gd name="connsiteX14" fmla="*/ 5898004 w 5898004"/>
              <a:gd name="connsiteY14" fmla="*/ 230010 h 1380032"/>
              <a:gd name="connsiteX15" fmla="*/ 5898004 w 5898004"/>
              <a:gd name="connsiteY15" fmla="*/ 662416 h 1380032"/>
              <a:gd name="connsiteX16" fmla="*/ 5898004 w 5898004"/>
              <a:gd name="connsiteY16" fmla="*/ 1150022 h 1380032"/>
              <a:gd name="connsiteX17" fmla="*/ 5667994 w 5898004"/>
              <a:gd name="connsiteY17" fmla="*/ 1380032 h 1380032"/>
              <a:gd name="connsiteX18" fmla="*/ 5124196 w 5898004"/>
              <a:gd name="connsiteY18" fmla="*/ 1380032 h 1380032"/>
              <a:gd name="connsiteX19" fmla="*/ 4580397 w 5898004"/>
              <a:gd name="connsiteY19" fmla="*/ 1380032 h 1380032"/>
              <a:gd name="connsiteX20" fmla="*/ 3927839 w 5898004"/>
              <a:gd name="connsiteY20" fmla="*/ 1380032 h 1380032"/>
              <a:gd name="connsiteX21" fmla="*/ 3547180 w 5898004"/>
              <a:gd name="connsiteY21" fmla="*/ 1380032 h 1380032"/>
              <a:gd name="connsiteX22" fmla="*/ 3057762 w 5898004"/>
              <a:gd name="connsiteY22" fmla="*/ 1380032 h 1380032"/>
              <a:gd name="connsiteX23" fmla="*/ 2677103 w 5898004"/>
              <a:gd name="connsiteY23" fmla="*/ 1380032 h 1380032"/>
              <a:gd name="connsiteX24" fmla="*/ 2296444 w 5898004"/>
              <a:gd name="connsiteY24" fmla="*/ 1380032 h 1380032"/>
              <a:gd name="connsiteX25" fmla="*/ 1861405 w 5898004"/>
              <a:gd name="connsiteY25" fmla="*/ 1380032 h 1380032"/>
              <a:gd name="connsiteX26" fmla="*/ 1317607 w 5898004"/>
              <a:gd name="connsiteY26" fmla="*/ 1380032 h 1380032"/>
              <a:gd name="connsiteX27" fmla="*/ 773808 w 5898004"/>
              <a:gd name="connsiteY27" fmla="*/ 1380032 h 1380032"/>
              <a:gd name="connsiteX28" fmla="*/ 230010 w 5898004"/>
              <a:gd name="connsiteY28" fmla="*/ 1380032 h 1380032"/>
              <a:gd name="connsiteX29" fmla="*/ 0 w 5898004"/>
              <a:gd name="connsiteY29" fmla="*/ 1150022 h 1380032"/>
              <a:gd name="connsiteX30" fmla="*/ 0 w 5898004"/>
              <a:gd name="connsiteY30" fmla="*/ 690016 h 1380032"/>
              <a:gd name="connsiteX31" fmla="*/ 0 w 5898004"/>
              <a:gd name="connsiteY31" fmla="*/ 230010 h 13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98004" h="1380032" extrusionOk="0">
                <a:moveTo>
                  <a:pt x="0" y="230010"/>
                </a:moveTo>
                <a:cubicBezTo>
                  <a:pt x="8665" y="95395"/>
                  <a:pt x="83937" y="-4813"/>
                  <a:pt x="230010" y="0"/>
                </a:cubicBezTo>
                <a:cubicBezTo>
                  <a:pt x="372545" y="-24373"/>
                  <a:pt x="499249" y="37175"/>
                  <a:pt x="610669" y="0"/>
                </a:cubicBezTo>
                <a:cubicBezTo>
                  <a:pt x="722089" y="-37175"/>
                  <a:pt x="803554" y="13717"/>
                  <a:pt x="991328" y="0"/>
                </a:cubicBezTo>
                <a:cubicBezTo>
                  <a:pt x="1179102" y="-13717"/>
                  <a:pt x="1351757" y="23904"/>
                  <a:pt x="1480746" y="0"/>
                </a:cubicBezTo>
                <a:cubicBezTo>
                  <a:pt x="1609735" y="-23904"/>
                  <a:pt x="1909388" y="44751"/>
                  <a:pt x="2078925" y="0"/>
                </a:cubicBezTo>
                <a:cubicBezTo>
                  <a:pt x="2248462" y="-44751"/>
                  <a:pt x="2313385" y="6072"/>
                  <a:pt x="2459583" y="0"/>
                </a:cubicBezTo>
                <a:cubicBezTo>
                  <a:pt x="2605781" y="-6072"/>
                  <a:pt x="2834005" y="27217"/>
                  <a:pt x="3003382" y="0"/>
                </a:cubicBezTo>
                <a:cubicBezTo>
                  <a:pt x="3172759" y="-27217"/>
                  <a:pt x="3289082" y="36001"/>
                  <a:pt x="3492800" y="0"/>
                </a:cubicBezTo>
                <a:cubicBezTo>
                  <a:pt x="3696518" y="-36001"/>
                  <a:pt x="3809250" y="28763"/>
                  <a:pt x="3982219" y="0"/>
                </a:cubicBezTo>
                <a:cubicBezTo>
                  <a:pt x="4155188" y="-28763"/>
                  <a:pt x="4212531" y="3039"/>
                  <a:pt x="4362878" y="0"/>
                </a:cubicBezTo>
                <a:cubicBezTo>
                  <a:pt x="4513225" y="-3039"/>
                  <a:pt x="4677960" y="33473"/>
                  <a:pt x="4797917" y="0"/>
                </a:cubicBezTo>
                <a:cubicBezTo>
                  <a:pt x="4917874" y="-33473"/>
                  <a:pt x="5012102" y="14711"/>
                  <a:pt x="5178575" y="0"/>
                </a:cubicBezTo>
                <a:cubicBezTo>
                  <a:pt x="5345048" y="-14711"/>
                  <a:pt x="5565333" y="47909"/>
                  <a:pt x="5667994" y="0"/>
                </a:cubicBezTo>
                <a:cubicBezTo>
                  <a:pt x="5791280" y="3020"/>
                  <a:pt x="5900316" y="116603"/>
                  <a:pt x="5898004" y="230010"/>
                </a:cubicBezTo>
                <a:cubicBezTo>
                  <a:pt x="5914912" y="404061"/>
                  <a:pt x="5858614" y="453635"/>
                  <a:pt x="5898004" y="662416"/>
                </a:cubicBezTo>
                <a:cubicBezTo>
                  <a:pt x="5937394" y="871197"/>
                  <a:pt x="5860942" y="1050176"/>
                  <a:pt x="5898004" y="1150022"/>
                </a:cubicBezTo>
                <a:cubicBezTo>
                  <a:pt x="5889383" y="1286187"/>
                  <a:pt x="5790479" y="1412806"/>
                  <a:pt x="5667994" y="1380032"/>
                </a:cubicBezTo>
                <a:cubicBezTo>
                  <a:pt x="5462635" y="1402454"/>
                  <a:pt x="5286978" y="1350622"/>
                  <a:pt x="5124196" y="1380032"/>
                </a:cubicBezTo>
                <a:cubicBezTo>
                  <a:pt x="4961414" y="1409442"/>
                  <a:pt x="4735157" y="1315499"/>
                  <a:pt x="4580397" y="1380032"/>
                </a:cubicBezTo>
                <a:cubicBezTo>
                  <a:pt x="4425637" y="1444565"/>
                  <a:pt x="4180852" y="1330849"/>
                  <a:pt x="3927839" y="1380032"/>
                </a:cubicBezTo>
                <a:cubicBezTo>
                  <a:pt x="3674826" y="1429215"/>
                  <a:pt x="3722009" y="1336300"/>
                  <a:pt x="3547180" y="1380032"/>
                </a:cubicBezTo>
                <a:cubicBezTo>
                  <a:pt x="3372351" y="1423764"/>
                  <a:pt x="3191678" y="1331138"/>
                  <a:pt x="3057762" y="1380032"/>
                </a:cubicBezTo>
                <a:cubicBezTo>
                  <a:pt x="2923846" y="1428926"/>
                  <a:pt x="2824791" y="1337526"/>
                  <a:pt x="2677103" y="1380032"/>
                </a:cubicBezTo>
                <a:cubicBezTo>
                  <a:pt x="2529415" y="1422538"/>
                  <a:pt x="2385815" y="1372472"/>
                  <a:pt x="2296444" y="1380032"/>
                </a:cubicBezTo>
                <a:cubicBezTo>
                  <a:pt x="2207073" y="1387592"/>
                  <a:pt x="2051365" y="1376867"/>
                  <a:pt x="1861405" y="1380032"/>
                </a:cubicBezTo>
                <a:cubicBezTo>
                  <a:pt x="1671445" y="1383197"/>
                  <a:pt x="1511690" y="1335411"/>
                  <a:pt x="1317607" y="1380032"/>
                </a:cubicBezTo>
                <a:cubicBezTo>
                  <a:pt x="1123524" y="1424653"/>
                  <a:pt x="944536" y="1347867"/>
                  <a:pt x="773808" y="1380032"/>
                </a:cubicBezTo>
                <a:cubicBezTo>
                  <a:pt x="603080" y="1412197"/>
                  <a:pt x="456049" y="1322239"/>
                  <a:pt x="230010" y="1380032"/>
                </a:cubicBezTo>
                <a:cubicBezTo>
                  <a:pt x="93186" y="1387920"/>
                  <a:pt x="-19027" y="1265890"/>
                  <a:pt x="0" y="1150022"/>
                </a:cubicBezTo>
                <a:cubicBezTo>
                  <a:pt x="-39619" y="935201"/>
                  <a:pt x="36625" y="850133"/>
                  <a:pt x="0" y="690016"/>
                </a:cubicBezTo>
                <a:cubicBezTo>
                  <a:pt x="-36625" y="529899"/>
                  <a:pt x="32941" y="426977"/>
                  <a:pt x="0" y="23001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0E45643-F813-46FB-9FC3-1271214261A0}"/>
                  </a:ext>
                </a:extLst>
              </p:cNvPr>
              <p:cNvSpPr/>
              <p:nvPr/>
            </p:nvSpPr>
            <p:spPr>
              <a:xfrm>
                <a:off x="8635577" y="6220720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0E45643-F813-46FB-9FC3-127121426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77" y="6220720"/>
                <a:ext cx="1388713" cy="338554"/>
              </a:xfrm>
              <a:prstGeom prst="rect">
                <a:avLst/>
              </a:prstGeom>
              <a:blipFill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Left Brace 79">
            <a:extLst>
              <a:ext uri="{FF2B5EF4-FFF2-40B4-BE49-F238E27FC236}">
                <a16:creationId xmlns:a16="http://schemas.microsoft.com/office/drawing/2014/main" id="{FB81E0E7-DFB2-4989-A870-779E332A0794}"/>
              </a:ext>
            </a:extLst>
          </p:cNvPr>
          <p:cNvSpPr/>
          <p:nvPr/>
        </p:nvSpPr>
        <p:spPr>
          <a:xfrm rot="16200000">
            <a:off x="9228365" y="4155410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E04300-0135-4844-84B0-BB158D90A0BF}"/>
              </a:ext>
            </a:extLst>
          </p:cNvPr>
          <p:cNvSpPr txBox="1"/>
          <p:nvPr/>
        </p:nvSpPr>
        <p:spPr>
          <a:xfrm>
            <a:off x="7753322" y="4523828"/>
            <a:ext cx="1980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F01B6"/>
                </a:solidFill>
                <a:latin typeface="Calibri"/>
                <a:cs typeface="Calibri"/>
              </a:rPr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CFD6C8-54BE-4C14-8366-4346CC74BF2F}"/>
                  </a:ext>
                </a:extLst>
              </p:cNvPr>
              <p:cNvSpPr txBox="1"/>
              <p:nvPr/>
            </p:nvSpPr>
            <p:spPr>
              <a:xfrm>
                <a:off x="7539288" y="4840688"/>
                <a:ext cx="2408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Evaluate a specific policy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CFD6C8-54BE-4C14-8366-4346CC74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288" y="4840688"/>
                <a:ext cx="2408801" cy="338554"/>
              </a:xfrm>
              <a:prstGeom prst="rect">
                <a:avLst/>
              </a:prstGeom>
              <a:blipFill>
                <a:blip r:embed="rId20"/>
                <a:stretch>
                  <a:fillRect l="-1519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1980356-2F2A-4FA3-BBDC-5688D1025A65}"/>
              </a:ext>
            </a:extLst>
          </p:cNvPr>
          <p:cNvSpPr txBox="1"/>
          <p:nvPr/>
        </p:nvSpPr>
        <p:spPr>
          <a:xfrm>
            <a:off x="7393152" y="1550954"/>
            <a:ext cx="2373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Calibri"/>
                <a:cs typeface="Calibri"/>
              </a:rPr>
              <a:t>Evaluate an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28473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 animBg="1"/>
      <p:bldP spid="53" grpId="0"/>
      <p:bldP spid="54" grpId="0" animBg="1"/>
      <p:bldP spid="56" grpId="0"/>
      <p:bldP spid="66" grpId="0"/>
      <p:bldP spid="76" grpId="0"/>
      <p:bldP spid="78" grpId="0" animBg="1"/>
      <p:bldP spid="79" grpId="0"/>
      <p:bldP spid="80" grpId="0" animBg="1"/>
      <p:bldP spid="81" grpId="0"/>
      <p:bldP spid="3" grpId="0"/>
      <p:bldP spid="8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422187-40B0-4A0E-A45E-C1FC16F941AB}"/>
                  </a:ext>
                </a:extLst>
              </p:cNvPr>
              <p:cNvSpPr/>
              <p:nvPr/>
            </p:nvSpPr>
            <p:spPr>
              <a:xfrm>
                <a:off x="5542900" y="2743200"/>
                <a:ext cx="8655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422187-40B0-4A0E-A45E-C1FC16F94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00" y="2743200"/>
                <a:ext cx="865557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7B4F16-A43F-4FFA-B1F3-39D45F8121FF}"/>
                  </a:ext>
                </a:extLst>
              </p:cNvPr>
              <p:cNvSpPr/>
              <p:nvPr/>
            </p:nvSpPr>
            <p:spPr>
              <a:xfrm>
                <a:off x="4775991" y="1378372"/>
                <a:ext cx="22168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7B4F16-A43F-4FFA-B1F3-39D45F81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991" y="1378372"/>
                <a:ext cx="221682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09B841D-5F0B-4886-BBFD-B557F5C9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480621"/>
            <a:ext cx="3696740" cy="278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ACEA40-EF13-4C6B-A68E-50737BBA75B4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619039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534400" y="14478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Non-Terminal States: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4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8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0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4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6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itchFamily="34" charset="0"/>
                </a:rPr>
                <a:t>…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9220200" y="5634335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Terminal States:</a:t>
            </a:r>
          </a:p>
        </p:txBody>
      </p:sp>
      <p:pic>
        <p:nvPicPr>
          <p:cNvPr id="112" name="Picture 1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8610851" y="1981203"/>
            <a:ext cx="2717279" cy="457197"/>
          </a:xfrm>
          <a:prstGeom prst="rect">
            <a:avLst/>
          </a:prstGeom>
          <a:noFill/>
          <a:ln/>
          <a:effectLst/>
        </p:spPr>
      </p:pic>
      <p:pic>
        <p:nvPicPr>
          <p:cNvPr id="109" name="Picture 10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9448800" y="6172200"/>
            <a:ext cx="1574284" cy="278890"/>
          </a:xfrm>
          <a:prstGeom prst="rect">
            <a:avLst/>
          </a:prstGeom>
          <a:noFill/>
          <a:ln/>
          <a:effectLst/>
        </p:spPr>
      </p:pic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Value of a state: The best achievable outcome (utility) from that state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01" grpId="0"/>
      <p:bldP spid="110" grpId="0" animBg="1"/>
      <p:bldP spid="111" grpId="0" animBg="1"/>
      <p:bldP spid="113" grpId="0"/>
      <p:bldP spid="11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B683D-4EB6-440D-A256-A3627A84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39" y="3733800"/>
            <a:ext cx="3736521" cy="2795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399807-91B3-4E87-B9A2-1A1012C2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691" y="3767074"/>
            <a:ext cx="3736521" cy="2787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73853-CF7B-4D8F-8DBC-3BBECB076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68" y="3742351"/>
            <a:ext cx="3696740" cy="27874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F51419-060C-486E-A81F-D2714CE4094A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4BEEF9-1C60-45FC-A860-F8A1DD3DDB79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4BEEF9-1C60-45FC-A860-F8A1DD3DD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3EB654-09BF-4D60-A588-17ECE3B73DD6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3EB654-09BF-4D60-A588-17ECE3B73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939954-23B7-47C8-A332-ECB42822751C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939954-23B7-47C8-A332-ECB428227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4B350F3E-9566-4944-924B-95FA3951EDCF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FB02B8-0EF8-4C9F-B1CD-0C6EE8026C7C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FB02B8-0EF8-4C9F-B1CD-0C6EE802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572A91-0603-4F33-958B-AA91E932B640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572A91-0603-4F33-958B-AA91E932B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5735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AAF54-FE11-460B-B1E8-8B54267B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29" y="3770320"/>
            <a:ext cx="3653941" cy="27509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99242C-578D-42A8-9E20-49E3A69F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748" y="3770322"/>
            <a:ext cx="3667874" cy="2750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52322B-BBFC-4CAE-8967-1E2A03E9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0" y="3733800"/>
            <a:ext cx="3736521" cy="278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EEC81E-9B4F-4E5E-A187-557F51F689BB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9AA6B2-B59C-4A4E-8FC5-1976A73296B7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9AA6B2-B59C-4A4E-8FC5-1976A7329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73296A-4D54-4346-B19E-A993BBAA4016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73296A-4D54-4346-B19E-A993BBAA4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167580-827E-476E-8897-81E645DCAF6E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167580-827E-476E-8897-81E645DCA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EBFA3F0C-2D79-452D-B143-9CCB18ED431A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F43AE4-3A04-463D-B4C6-7C8C10078D56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F43AE4-3A04-463D-B4C6-7C8C10078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992054A-2A97-4149-9551-CC0072DBEFC2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992054A-2A97-4149-9551-CC0072DBE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09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FB683-DB9E-4091-ACF7-0D0032D7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38" y="3657600"/>
            <a:ext cx="3800740" cy="2850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4BD96-929F-4940-9E13-249CE063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571" y="3712485"/>
            <a:ext cx="3760162" cy="28352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A523C-E7A2-4695-AAB7-F73066B5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1" y="3754656"/>
            <a:ext cx="3667874" cy="2750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D1CAF3-DF70-443E-9CEB-7BAC2AC18C12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BAAE02-1381-4810-9FDD-EA4701C7E374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BAAE02-1381-4810-9FDD-EA4701C7E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4D91DF-E4A9-4C4C-A120-170BBDA1D56B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4D91DF-E4A9-4C4C-A120-170BBDA1D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D9687D-020F-48B9-9F77-EF3C471A4C2F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D9687D-020F-48B9-9F77-EF3C471A4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1A92BDBA-F821-4D7C-B0E8-987DBFE4989D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4A385E-85B8-4CBA-8699-3B86DDD9EB1E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4A385E-85B8-4CBA-8699-3B86DDD9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D362A8-23AD-44A3-80D2-75CCA5C44A56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D362A8-23AD-44A3-80D2-75CCA5C44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7479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D3AFD-E4FE-4071-8810-7F8E7C29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96884"/>
            <a:ext cx="3800624" cy="2835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1EE31-172A-47C8-97C7-FCC9FC9D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5" y="3657600"/>
            <a:ext cx="3821025" cy="2874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B75404-F058-47A4-9E44-0D5CF77D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5" y="3696884"/>
            <a:ext cx="3760162" cy="2835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E16EBE-EE15-4291-BCBA-BB0A919976E3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CD7A4-07B3-417F-86D3-AE0B7F5351F2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CD7A4-07B3-417F-86D3-AE0B7F535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E0F432-C11B-4A92-A3F5-3ACC9D964AE6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E0F432-C11B-4A92-A3F5-3ACC9D964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BAD65E-D7C3-45E4-A2A2-630DCEE37A29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BAD65E-D7C3-45E4-A2A2-630DCEE37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62DDDA6B-9B63-4DFC-82CF-9F052DAD45BC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629CE5-B4E2-43ED-AE57-C32624FCDB92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629CE5-B4E2-43ED-AE57-C32624FC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9D2F3B-DD06-420A-9148-2F703F99E1F4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9D2F3B-DD06-420A-9148-2F703F99E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9387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FE3D0-210A-4B49-9D81-46659FF8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87" y="3657600"/>
            <a:ext cx="3808792" cy="2869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4B2274-4EC5-4150-AA2C-0F5B3E5C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56" y="3657600"/>
            <a:ext cx="3826344" cy="2869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F8566C-71CA-46D6-A5D8-64277C350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3" y="3657600"/>
            <a:ext cx="3821025" cy="2874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0F83E2-374A-4251-BB99-2ADB9898B725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A9AEF-98BE-4E45-8FF7-015E3016F91A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A9AEF-98BE-4E45-8FF7-015E3016F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CFCA8C-C689-49F2-864C-5D5A64118C97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CFCA8C-C689-49F2-864C-5D5A64118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5AA5720-80DD-4CC1-9DC6-F95BAE7A0425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5AA5720-80DD-4CC1-9DC6-F95BAE7A0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3F31A221-1151-41C4-9C50-0F8B15FAB796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E61BB6-03BE-4304-84BD-34A32EA90743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E61BB6-03BE-4304-84BD-34A32EA9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A33E43-32CC-420A-9072-E1535AB8315C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A33E43-32CC-420A-9072-E1535AB83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307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000B9-49E2-4184-B53F-60F16D61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27" y="3663600"/>
            <a:ext cx="3826345" cy="2869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2FFBA-7F6A-431B-8565-1B475BEB0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63599"/>
            <a:ext cx="3826347" cy="2869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8A9CC-D407-43C1-A2EB-8153D55B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47" y="3657600"/>
            <a:ext cx="3826344" cy="2869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D41828-A203-4947-9FF6-CAE17737A09C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59BADB-73FB-43DB-9CA2-1E829259DEAF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59BADB-73FB-43DB-9CA2-1E829259D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1FF568-8504-47C1-AC91-33B17EDB7EBB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1FF568-8504-47C1-AC91-33B17EDB7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180C1B-6BF3-40C9-950E-394FEA84F60E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180C1B-6BF3-40C9-950E-394FEA84F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D691E5C1-5030-43D7-A01B-A979AFCD1347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610CA7-B13E-4070-9825-E49EADE15EE4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610CA7-B13E-4070-9825-E49EADE1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1D0CA0-CE71-4B01-AB1E-76656B1AD2F5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1D0CA0-CE71-4B01-AB1E-76656B1AD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38635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635CA-CFB8-48B4-8C23-CC47B079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26" y="3683896"/>
            <a:ext cx="3826347" cy="2863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9314F-320F-49C8-A2FD-A963A15B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421" y="3670732"/>
            <a:ext cx="3826347" cy="2876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CFA87-42F7-498E-9F4B-68C8960D1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2" y="3657600"/>
            <a:ext cx="3826347" cy="2869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940D24-A157-40C7-BD0C-5BEA82C44D52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F98B56-7919-40EB-A67C-24CEEBB4BA90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F98B56-7919-40EB-A67C-24CEEBB4B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8CB277-B996-448E-9EB5-E8B2A243FC08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8CB277-B996-448E-9EB5-E8B2A243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FF9C53-AF30-4397-BDC4-7ED094A29A8E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FF9C53-AF30-4397-BDC4-7ED094A29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9AA35D70-95DD-4FC5-AF66-6F41D7275115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16B4C5-5486-4B80-8437-D17BD9999EBD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16B4C5-5486-4B80-8437-D17BD9999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6EBADA-5C6F-4541-8013-D0CE4963EA5B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6EBADA-5C6F-4541-8013-D0CE4963E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35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53332-A07C-4C6B-9526-9D479434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84" y="3585211"/>
            <a:ext cx="3811832" cy="2880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B49A4-0CB9-4729-81F4-63E40837C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535" y="3581400"/>
            <a:ext cx="3832300" cy="2880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394C45-0770-419C-942A-E7DE077C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35" y="3615690"/>
            <a:ext cx="3811831" cy="28763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CDE3C-E622-4C07-A717-52BC1D57355E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1084B5-E94A-4F9D-90F0-62927918FE64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1084B5-E94A-4F9D-90F0-62927918F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7A88D6-F73E-4F8D-8740-D2CE40AD3C95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7A88D6-F73E-4F8D-8740-D2CE40AD3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AB244A-2B7E-457D-9477-701CDABEE9D2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AB244A-2B7E-457D-9477-701CDABEE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AAA0A31C-644D-4834-8F8C-C2B1705B6A45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C8C7B5-7B44-4777-8322-D3F03CFBF5A8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C8C7B5-7B44-4777-8322-D3F03CFB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2AF62C-CFE4-40C1-95B0-D609DC73DCC3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2AF62C-CFE4-40C1-95B0-D609DC73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573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0228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801" y="1336526"/>
            <a:ext cx="3647599" cy="273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2FB08-6A49-49C7-BA38-9A9688AD9959}"/>
                  </a:ext>
                </a:extLst>
              </p:cNvPr>
              <p:cNvSpPr/>
              <p:nvPr/>
            </p:nvSpPr>
            <p:spPr>
              <a:xfrm>
                <a:off x="892507" y="4345460"/>
                <a:ext cx="7028847" cy="988540"/>
              </a:xfrm>
              <a:custGeom>
                <a:avLst/>
                <a:gdLst>
                  <a:gd name="connsiteX0" fmla="*/ 0 w 7028847"/>
                  <a:gd name="connsiteY0" fmla="*/ 0 h 988540"/>
                  <a:gd name="connsiteX1" fmla="*/ 656026 w 7028847"/>
                  <a:gd name="connsiteY1" fmla="*/ 0 h 988540"/>
                  <a:gd name="connsiteX2" fmla="*/ 1030898 w 7028847"/>
                  <a:gd name="connsiteY2" fmla="*/ 0 h 988540"/>
                  <a:gd name="connsiteX3" fmla="*/ 1616635 w 7028847"/>
                  <a:gd name="connsiteY3" fmla="*/ 0 h 988540"/>
                  <a:gd name="connsiteX4" fmla="*/ 2272661 w 7028847"/>
                  <a:gd name="connsiteY4" fmla="*/ 0 h 988540"/>
                  <a:gd name="connsiteX5" fmla="*/ 2647532 w 7028847"/>
                  <a:gd name="connsiteY5" fmla="*/ 0 h 988540"/>
                  <a:gd name="connsiteX6" fmla="*/ 3162981 w 7028847"/>
                  <a:gd name="connsiteY6" fmla="*/ 0 h 988540"/>
                  <a:gd name="connsiteX7" fmla="*/ 3678430 w 7028847"/>
                  <a:gd name="connsiteY7" fmla="*/ 0 h 988540"/>
                  <a:gd name="connsiteX8" fmla="*/ 4053302 w 7028847"/>
                  <a:gd name="connsiteY8" fmla="*/ 0 h 988540"/>
                  <a:gd name="connsiteX9" fmla="*/ 4779616 w 7028847"/>
                  <a:gd name="connsiteY9" fmla="*/ 0 h 988540"/>
                  <a:gd name="connsiteX10" fmla="*/ 5295065 w 7028847"/>
                  <a:gd name="connsiteY10" fmla="*/ 0 h 988540"/>
                  <a:gd name="connsiteX11" fmla="*/ 5810514 w 7028847"/>
                  <a:gd name="connsiteY11" fmla="*/ 0 h 988540"/>
                  <a:gd name="connsiteX12" fmla="*/ 6466539 w 7028847"/>
                  <a:gd name="connsiteY12" fmla="*/ 0 h 988540"/>
                  <a:gd name="connsiteX13" fmla="*/ 7028847 w 7028847"/>
                  <a:gd name="connsiteY13" fmla="*/ 0 h 988540"/>
                  <a:gd name="connsiteX14" fmla="*/ 7028847 w 7028847"/>
                  <a:gd name="connsiteY14" fmla="*/ 484385 h 988540"/>
                  <a:gd name="connsiteX15" fmla="*/ 7028847 w 7028847"/>
                  <a:gd name="connsiteY15" fmla="*/ 988540 h 988540"/>
                  <a:gd name="connsiteX16" fmla="*/ 6372821 w 7028847"/>
                  <a:gd name="connsiteY16" fmla="*/ 988540 h 988540"/>
                  <a:gd name="connsiteX17" fmla="*/ 5997949 w 7028847"/>
                  <a:gd name="connsiteY17" fmla="*/ 988540 h 988540"/>
                  <a:gd name="connsiteX18" fmla="*/ 5552789 w 7028847"/>
                  <a:gd name="connsiteY18" fmla="*/ 988540 h 988540"/>
                  <a:gd name="connsiteX19" fmla="*/ 5107629 w 7028847"/>
                  <a:gd name="connsiteY19" fmla="*/ 988540 h 988540"/>
                  <a:gd name="connsiteX20" fmla="*/ 4592180 w 7028847"/>
                  <a:gd name="connsiteY20" fmla="*/ 988540 h 988540"/>
                  <a:gd name="connsiteX21" fmla="*/ 4147020 w 7028847"/>
                  <a:gd name="connsiteY21" fmla="*/ 988540 h 988540"/>
                  <a:gd name="connsiteX22" fmla="*/ 3490994 w 7028847"/>
                  <a:gd name="connsiteY22" fmla="*/ 988540 h 988540"/>
                  <a:gd name="connsiteX23" fmla="*/ 3116122 w 7028847"/>
                  <a:gd name="connsiteY23" fmla="*/ 988540 h 988540"/>
                  <a:gd name="connsiteX24" fmla="*/ 2670962 w 7028847"/>
                  <a:gd name="connsiteY24" fmla="*/ 988540 h 988540"/>
                  <a:gd name="connsiteX25" fmla="*/ 2225802 w 7028847"/>
                  <a:gd name="connsiteY25" fmla="*/ 988540 h 988540"/>
                  <a:gd name="connsiteX26" fmla="*/ 1710353 w 7028847"/>
                  <a:gd name="connsiteY26" fmla="*/ 988540 h 988540"/>
                  <a:gd name="connsiteX27" fmla="*/ 1054327 w 7028847"/>
                  <a:gd name="connsiteY27" fmla="*/ 988540 h 988540"/>
                  <a:gd name="connsiteX28" fmla="*/ 0 w 7028847"/>
                  <a:gd name="connsiteY28" fmla="*/ 988540 h 988540"/>
                  <a:gd name="connsiteX29" fmla="*/ 0 w 7028847"/>
                  <a:gd name="connsiteY29" fmla="*/ 484385 h 988540"/>
                  <a:gd name="connsiteX30" fmla="*/ 0 w 7028847"/>
                  <a:gd name="connsiteY30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028847" h="988540" fill="none" extrusionOk="0">
                    <a:moveTo>
                      <a:pt x="0" y="0"/>
                    </a:moveTo>
                    <a:cubicBezTo>
                      <a:pt x="202285" y="-40294"/>
                      <a:pt x="470392" y="4631"/>
                      <a:pt x="656026" y="0"/>
                    </a:cubicBezTo>
                    <a:cubicBezTo>
                      <a:pt x="841660" y="-4631"/>
                      <a:pt x="938158" y="30164"/>
                      <a:pt x="1030898" y="0"/>
                    </a:cubicBezTo>
                    <a:cubicBezTo>
                      <a:pt x="1123638" y="-30164"/>
                      <a:pt x="1362358" y="46016"/>
                      <a:pt x="1616635" y="0"/>
                    </a:cubicBezTo>
                    <a:cubicBezTo>
                      <a:pt x="1870912" y="-46016"/>
                      <a:pt x="2095566" y="1480"/>
                      <a:pt x="2272661" y="0"/>
                    </a:cubicBezTo>
                    <a:cubicBezTo>
                      <a:pt x="2449756" y="-1480"/>
                      <a:pt x="2553249" y="33034"/>
                      <a:pt x="2647532" y="0"/>
                    </a:cubicBezTo>
                    <a:cubicBezTo>
                      <a:pt x="2741815" y="-33034"/>
                      <a:pt x="3012382" y="15244"/>
                      <a:pt x="3162981" y="0"/>
                    </a:cubicBezTo>
                    <a:cubicBezTo>
                      <a:pt x="3313580" y="-15244"/>
                      <a:pt x="3533230" y="23025"/>
                      <a:pt x="3678430" y="0"/>
                    </a:cubicBezTo>
                    <a:cubicBezTo>
                      <a:pt x="3823630" y="-23025"/>
                      <a:pt x="3886647" y="36244"/>
                      <a:pt x="4053302" y="0"/>
                    </a:cubicBezTo>
                    <a:cubicBezTo>
                      <a:pt x="4219957" y="-36244"/>
                      <a:pt x="4579853" y="11960"/>
                      <a:pt x="4779616" y="0"/>
                    </a:cubicBezTo>
                    <a:cubicBezTo>
                      <a:pt x="4979379" y="-11960"/>
                      <a:pt x="5112833" y="60288"/>
                      <a:pt x="5295065" y="0"/>
                    </a:cubicBezTo>
                    <a:cubicBezTo>
                      <a:pt x="5477297" y="-60288"/>
                      <a:pt x="5688981" y="3363"/>
                      <a:pt x="5810514" y="0"/>
                    </a:cubicBezTo>
                    <a:cubicBezTo>
                      <a:pt x="5932047" y="-3363"/>
                      <a:pt x="6167380" y="15646"/>
                      <a:pt x="6466539" y="0"/>
                    </a:cubicBezTo>
                    <a:cubicBezTo>
                      <a:pt x="6765698" y="-15646"/>
                      <a:pt x="6751643" y="31498"/>
                      <a:pt x="7028847" y="0"/>
                    </a:cubicBezTo>
                    <a:cubicBezTo>
                      <a:pt x="7049409" y="130910"/>
                      <a:pt x="6987235" y="266954"/>
                      <a:pt x="7028847" y="484385"/>
                    </a:cubicBezTo>
                    <a:cubicBezTo>
                      <a:pt x="7070459" y="701816"/>
                      <a:pt x="7003081" y="804055"/>
                      <a:pt x="7028847" y="988540"/>
                    </a:cubicBezTo>
                    <a:cubicBezTo>
                      <a:pt x="6836591" y="1043426"/>
                      <a:pt x="6684489" y="928817"/>
                      <a:pt x="6372821" y="988540"/>
                    </a:cubicBezTo>
                    <a:cubicBezTo>
                      <a:pt x="6061153" y="1048263"/>
                      <a:pt x="6174441" y="974367"/>
                      <a:pt x="5997949" y="988540"/>
                    </a:cubicBezTo>
                    <a:cubicBezTo>
                      <a:pt x="5821457" y="1002713"/>
                      <a:pt x="5658811" y="947730"/>
                      <a:pt x="5552789" y="988540"/>
                    </a:cubicBezTo>
                    <a:cubicBezTo>
                      <a:pt x="5446767" y="1029350"/>
                      <a:pt x="5315101" y="937942"/>
                      <a:pt x="5107629" y="988540"/>
                    </a:cubicBezTo>
                    <a:cubicBezTo>
                      <a:pt x="4900157" y="1039138"/>
                      <a:pt x="4718798" y="958397"/>
                      <a:pt x="4592180" y="988540"/>
                    </a:cubicBezTo>
                    <a:cubicBezTo>
                      <a:pt x="4465562" y="1018683"/>
                      <a:pt x="4331727" y="965709"/>
                      <a:pt x="4147020" y="988540"/>
                    </a:cubicBezTo>
                    <a:cubicBezTo>
                      <a:pt x="3962313" y="1011371"/>
                      <a:pt x="3796887" y="964573"/>
                      <a:pt x="3490994" y="988540"/>
                    </a:cubicBezTo>
                    <a:cubicBezTo>
                      <a:pt x="3185101" y="1012507"/>
                      <a:pt x="3242462" y="968612"/>
                      <a:pt x="3116122" y="988540"/>
                    </a:cubicBezTo>
                    <a:cubicBezTo>
                      <a:pt x="2989782" y="1008468"/>
                      <a:pt x="2768103" y="954419"/>
                      <a:pt x="2670962" y="988540"/>
                    </a:cubicBezTo>
                    <a:cubicBezTo>
                      <a:pt x="2573821" y="1022661"/>
                      <a:pt x="2440151" y="963352"/>
                      <a:pt x="2225802" y="988540"/>
                    </a:cubicBezTo>
                    <a:cubicBezTo>
                      <a:pt x="2011453" y="1013728"/>
                      <a:pt x="1848455" y="971503"/>
                      <a:pt x="1710353" y="988540"/>
                    </a:cubicBezTo>
                    <a:cubicBezTo>
                      <a:pt x="1572251" y="1005577"/>
                      <a:pt x="1253167" y="960081"/>
                      <a:pt x="1054327" y="988540"/>
                    </a:cubicBezTo>
                    <a:cubicBezTo>
                      <a:pt x="855487" y="1016999"/>
                      <a:pt x="303097" y="924080"/>
                      <a:pt x="0" y="988540"/>
                    </a:cubicBezTo>
                    <a:cubicBezTo>
                      <a:pt x="-58304" y="778255"/>
                      <a:pt x="31544" y="700986"/>
                      <a:pt x="0" y="484385"/>
                    </a:cubicBezTo>
                    <a:cubicBezTo>
                      <a:pt x="-31544" y="267784"/>
                      <a:pt x="9685" y="180895"/>
                      <a:pt x="0" y="0"/>
                    </a:cubicBezTo>
                    <a:close/>
                  </a:path>
                  <a:path w="7028847" h="988540" stroke="0" extrusionOk="0">
                    <a:moveTo>
                      <a:pt x="0" y="0"/>
                    </a:moveTo>
                    <a:cubicBezTo>
                      <a:pt x="137625" y="-57569"/>
                      <a:pt x="330921" y="40074"/>
                      <a:pt x="585737" y="0"/>
                    </a:cubicBezTo>
                    <a:cubicBezTo>
                      <a:pt x="840553" y="-40074"/>
                      <a:pt x="1112762" y="71306"/>
                      <a:pt x="1312051" y="0"/>
                    </a:cubicBezTo>
                    <a:cubicBezTo>
                      <a:pt x="1511340" y="-71306"/>
                      <a:pt x="1585521" y="10590"/>
                      <a:pt x="1686923" y="0"/>
                    </a:cubicBezTo>
                    <a:cubicBezTo>
                      <a:pt x="1788325" y="-10590"/>
                      <a:pt x="2031276" y="46685"/>
                      <a:pt x="2132084" y="0"/>
                    </a:cubicBezTo>
                    <a:cubicBezTo>
                      <a:pt x="2232892" y="-46685"/>
                      <a:pt x="2351368" y="10311"/>
                      <a:pt x="2506955" y="0"/>
                    </a:cubicBezTo>
                    <a:cubicBezTo>
                      <a:pt x="2662542" y="-10311"/>
                      <a:pt x="2895215" y="6871"/>
                      <a:pt x="3233270" y="0"/>
                    </a:cubicBezTo>
                    <a:cubicBezTo>
                      <a:pt x="3571326" y="-6871"/>
                      <a:pt x="3565381" y="64739"/>
                      <a:pt x="3819007" y="0"/>
                    </a:cubicBezTo>
                    <a:cubicBezTo>
                      <a:pt x="4072633" y="-64739"/>
                      <a:pt x="4100371" y="47332"/>
                      <a:pt x="4334456" y="0"/>
                    </a:cubicBezTo>
                    <a:cubicBezTo>
                      <a:pt x="4568541" y="-47332"/>
                      <a:pt x="4673632" y="52005"/>
                      <a:pt x="4920193" y="0"/>
                    </a:cubicBezTo>
                    <a:cubicBezTo>
                      <a:pt x="5166754" y="-52005"/>
                      <a:pt x="5206093" y="7913"/>
                      <a:pt x="5295065" y="0"/>
                    </a:cubicBezTo>
                    <a:cubicBezTo>
                      <a:pt x="5384037" y="-7913"/>
                      <a:pt x="5607811" y="38794"/>
                      <a:pt x="5740225" y="0"/>
                    </a:cubicBezTo>
                    <a:cubicBezTo>
                      <a:pt x="5872639" y="-38794"/>
                      <a:pt x="6095572" y="72589"/>
                      <a:pt x="6396251" y="0"/>
                    </a:cubicBezTo>
                    <a:cubicBezTo>
                      <a:pt x="6696930" y="-72589"/>
                      <a:pt x="6774047" y="29928"/>
                      <a:pt x="7028847" y="0"/>
                    </a:cubicBezTo>
                    <a:cubicBezTo>
                      <a:pt x="7030720" y="230844"/>
                      <a:pt x="7018556" y="293484"/>
                      <a:pt x="7028847" y="494270"/>
                    </a:cubicBezTo>
                    <a:cubicBezTo>
                      <a:pt x="7039138" y="695056"/>
                      <a:pt x="7023690" y="758638"/>
                      <a:pt x="7028847" y="988540"/>
                    </a:cubicBezTo>
                    <a:cubicBezTo>
                      <a:pt x="6902778" y="1009046"/>
                      <a:pt x="6708747" y="969546"/>
                      <a:pt x="6583687" y="988540"/>
                    </a:cubicBezTo>
                    <a:cubicBezTo>
                      <a:pt x="6458627" y="1007534"/>
                      <a:pt x="6332492" y="960968"/>
                      <a:pt x="6208815" y="988540"/>
                    </a:cubicBezTo>
                    <a:cubicBezTo>
                      <a:pt x="6085138" y="1016112"/>
                      <a:pt x="5719790" y="924670"/>
                      <a:pt x="5552789" y="988540"/>
                    </a:cubicBezTo>
                    <a:cubicBezTo>
                      <a:pt x="5385788" y="1052410"/>
                      <a:pt x="5262537" y="936570"/>
                      <a:pt x="5107629" y="988540"/>
                    </a:cubicBezTo>
                    <a:cubicBezTo>
                      <a:pt x="4952721" y="1040510"/>
                      <a:pt x="4646879" y="955705"/>
                      <a:pt x="4521892" y="988540"/>
                    </a:cubicBezTo>
                    <a:cubicBezTo>
                      <a:pt x="4396905" y="1021375"/>
                      <a:pt x="4232013" y="982955"/>
                      <a:pt x="4076731" y="988540"/>
                    </a:cubicBezTo>
                    <a:cubicBezTo>
                      <a:pt x="3921449" y="994125"/>
                      <a:pt x="3583907" y="977731"/>
                      <a:pt x="3350417" y="988540"/>
                    </a:cubicBezTo>
                    <a:cubicBezTo>
                      <a:pt x="3116927" y="999349"/>
                      <a:pt x="2872204" y="958174"/>
                      <a:pt x="2624103" y="988540"/>
                    </a:cubicBezTo>
                    <a:cubicBezTo>
                      <a:pt x="2376002" y="1018906"/>
                      <a:pt x="2383932" y="966860"/>
                      <a:pt x="2249231" y="988540"/>
                    </a:cubicBezTo>
                    <a:cubicBezTo>
                      <a:pt x="2114530" y="1010220"/>
                      <a:pt x="1818017" y="929237"/>
                      <a:pt x="1593205" y="988540"/>
                    </a:cubicBezTo>
                    <a:cubicBezTo>
                      <a:pt x="1368393" y="1047843"/>
                      <a:pt x="1062677" y="987090"/>
                      <a:pt x="866891" y="988540"/>
                    </a:cubicBezTo>
                    <a:cubicBezTo>
                      <a:pt x="671105" y="989990"/>
                      <a:pt x="227036" y="921634"/>
                      <a:pt x="0" y="988540"/>
                    </a:cubicBezTo>
                    <a:cubicBezTo>
                      <a:pt x="-406" y="793656"/>
                      <a:pt x="18692" y="630997"/>
                      <a:pt x="0" y="484385"/>
                    </a:cubicBezTo>
                    <a:cubicBezTo>
                      <a:pt x="-18692" y="337774"/>
                      <a:pt x="50617" y="22783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2FB08-6A49-49C7-BA38-9A9688AD9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07" y="4345460"/>
                <a:ext cx="702884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028847"/>
                          <a:gd name="connsiteY0" fmla="*/ 0 h 988540"/>
                          <a:gd name="connsiteX1" fmla="*/ 656026 w 7028847"/>
                          <a:gd name="connsiteY1" fmla="*/ 0 h 988540"/>
                          <a:gd name="connsiteX2" fmla="*/ 1030898 w 7028847"/>
                          <a:gd name="connsiteY2" fmla="*/ 0 h 988540"/>
                          <a:gd name="connsiteX3" fmla="*/ 1616635 w 7028847"/>
                          <a:gd name="connsiteY3" fmla="*/ 0 h 988540"/>
                          <a:gd name="connsiteX4" fmla="*/ 2272661 w 7028847"/>
                          <a:gd name="connsiteY4" fmla="*/ 0 h 988540"/>
                          <a:gd name="connsiteX5" fmla="*/ 2647532 w 7028847"/>
                          <a:gd name="connsiteY5" fmla="*/ 0 h 988540"/>
                          <a:gd name="connsiteX6" fmla="*/ 3162981 w 7028847"/>
                          <a:gd name="connsiteY6" fmla="*/ 0 h 988540"/>
                          <a:gd name="connsiteX7" fmla="*/ 3678430 w 7028847"/>
                          <a:gd name="connsiteY7" fmla="*/ 0 h 988540"/>
                          <a:gd name="connsiteX8" fmla="*/ 4053302 w 7028847"/>
                          <a:gd name="connsiteY8" fmla="*/ 0 h 988540"/>
                          <a:gd name="connsiteX9" fmla="*/ 4779616 w 7028847"/>
                          <a:gd name="connsiteY9" fmla="*/ 0 h 988540"/>
                          <a:gd name="connsiteX10" fmla="*/ 5295065 w 7028847"/>
                          <a:gd name="connsiteY10" fmla="*/ 0 h 988540"/>
                          <a:gd name="connsiteX11" fmla="*/ 5810514 w 7028847"/>
                          <a:gd name="connsiteY11" fmla="*/ 0 h 988540"/>
                          <a:gd name="connsiteX12" fmla="*/ 6466539 w 7028847"/>
                          <a:gd name="connsiteY12" fmla="*/ 0 h 988540"/>
                          <a:gd name="connsiteX13" fmla="*/ 7028847 w 7028847"/>
                          <a:gd name="connsiteY13" fmla="*/ 0 h 988540"/>
                          <a:gd name="connsiteX14" fmla="*/ 7028847 w 7028847"/>
                          <a:gd name="connsiteY14" fmla="*/ 484385 h 988540"/>
                          <a:gd name="connsiteX15" fmla="*/ 7028847 w 7028847"/>
                          <a:gd name="connsiteY15" fmla="*/ 988540 h 988540"/>
                          <a:gd name="connsiteX16" fmla="*/ 6372821 w 7028847"/>
                          <a:gd name="connsiteY16" fmla="*/ 988540 h 988540"/>
                          <a:gd name="connsiteX17" fmla="*/ 5997949 w 7028847"/>
                          <a:gd name="connsiteY17" fmla="*/ 988540 h 988540"/>
                          <a:gd name="connsiteX18" fmla="*/ 5552789 w 7028847"/>
                          <a:gd name="connsiteY18" fmla="*/ 988540 h 988540"/>
                          <a:gd name="connsiteX19" fmla="*/ 5107629 w 7028847"/>
                          <a:gd name="connsiteY19" fmla="*/ 988540 h 988540"/>
                          <a:gd name="connsiteX20" fmla="*/ 4592180 w 7028847"/>
                          <a:gd name="connsiteY20" fmla="*/ 988540 h 988540"/>
                          <a:gd name="connsiteX21" fmla="*/ 4147020 w 7028847"/>
                          <a:gd name="connsiteY21" fmla="*/ 988540 h 988540"/>
                          <a:gd name="connsiteX22" fmla="*/ 3490994 w 7028847"/>
                          <a:gd name="connsiteY22" fmla="*/ 988540 h 988540"/>
                          <a:gd name="connsiteX23" fmla="*/ 3116122 w 7028847"/>
                          <a:gd name="connsiteY23" fmla="*/ 988540 h 988540"/>
                          <a:gd name="connsiteX24" fmla="*/ 2670962 w 7028847"/>
                          <a:gd name="connsiteY24" fmla="*/ 988540 h 988540"/>
                          <a:gd name="connsiteX25" fmla="*/ 2225802 w 7028847"/>
                          <a:gd name="connsiteY25" fmla="*/ 988540 h 988540"/>
                          <a:gd name="connsiteX26" fmla="*/ 1710353 w 7028847"/>
                          <a:gd name="connsiteY26" fmla="*/ 988540 h 988540"/>
                          <a:gd name="connsiteX27" fmla="*/ 1054327 w 7028847"/>
                          <a:gd name="connsiteY27" fmla="*/ 988540 h 988540"/>
                          <a:gd name="connsiteX28" fmla="*/ 0 w 7028847"/>
                          <a:gd name="connsiteY28" fmla="*/ 988540 h 988540"/>
                          <a:gd name="connsiteX29" fmla="*/ 0 w 7028847"/>
                          <a:gd name="connsiteY29" fmla="*/ 484385 h 988540"/>
                          <a:gd name="connsiteX30" fmla="*/ 0 w 7028847"/>
                          <a:gd name="connsiteY30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7028847" h="988540" fill="none" extrusionOk="0">
                            <a:moveTo>
                              <a:pt x="0" y="0"/>
                            </a:moveTo>
                            <a:cubicBezTo>
                              <a:pt x="202285" y="-40294"/>
                              <a:pt x="470392" y="4631"/>
                              <a:pt x="656026" y="0"/>
                            </a:cubicBezTo>
                            <a:cubicBezTo>
                              <a:pt x="841660" y="-4631"/>
                              <a:pt x="938158" y="30164"/>
                              <a:pt x="1030898" y="0"/>
                            </a:cubicBezTo>
                            <a:cubicBezTo>
                              <a:pt x="1123638" y="-30164"/>
                              <a:pt x="1362358" y="46016"/>
                              <a:pt x="1616635" y="0"/>
                            </a:cubicBezTo>
                            <a:cubicBezTo>
                              <a:pt x="1870912" y="-46016"/>
                              <a:pt x="2095566" y="1480"/>
                              <a:pt x="2272661" y="0"/>
                            </a:cubicBezTo>
                            <a:cubicBezTo>
                              <a:pt x="2449756" y="-1480"/>
                              <a:pt x="2553249" y="33034"/>
                              <a:pt x="2647532" y="0"/>
                            </a:cubicBezTo>
                            <a:cubicBezTo>
                              <a:pt x="2741815" y="-33034"/>
                              <a:pt x="3012382" y="15244"/>
                              <a:pt x="3162981" y="0"/>
                            </a:cubicBezTo>
                            <a:cubicBezTo>
                              <a:pt x="3313580" y="-15244"/>
                              <a:pt x="3533230" y="23025"/>
                              <a:pt x="3678430" y="0"/>
                            </a:cubicBezTo>
                            <a:cubicBezTo>
                              <a:pt x="3823630" y="-23025"/>
                              <a:pt x="3886647" y="36244"/>
                              <a:pt x="4053302" y="0"/>
                            </a:cubicBezTo>
                            <a:cubicBezTo>
                              <a:pt x="4219957" y="-36244"/>
                              <a:pt x="4579853" y="11960"/>
                              <a:pt x="4779616" y="0"/>
                            </a:cubicBezTo>
                            <a:cubicBezTo>
                              <a:pt x="4979379" y="-11960"/>
                              <a:pt x="5112833" y="60288"/>
                              <a:pt x="5295065" y="0"/>
                            </a:cubicBezTo>
                            <a:cubicBezTo>
                              <a:pt x="5477297" y="-60288"/>
                              <a:pt x="5688981" y="3363"/>
                              <a:pt x="5810514" y="0"/>
                            </a:cubicBezTo>
                            <a:cubicBezTo>
                              <a:pt x="5932047" y="-3363"/>
                              <a:pt x="6167380" y="15646"/>
                              <a:pt x="6466539" y="0"/>
                            </a:cubicBezTo>
                            <a:cubicBezTo>
                              <a:pt x="6765698" y="-15646"/>
                              <a:pt x="6751643" y="31498"/>
                              <a:pt x="7028847" y="0"/>
                            </a:cubicBezTo>
                            <a:cubicBezTo>
                              <a:pt x="7049409" y="130910"/>
                              <a:pt x="6987235" y="266954"/>
                              <a:pt x="7028847" y="484385"/>
                            </a:cubicBezTo>
                            <a:cubicBezTo>
                              <a:pt x="7070459" y="701816"/>
                              <a:pt x="7003081" y="804055"/>
                              <a:pt x="7028847" y="988540"/>
                            </a:cubicBezTo>
                            <a:cubicBezTo>
                              <a:pt x="6836591" y="1043426"/>
                              <a:pt x="6684489" y="928817"/>
                              <a:pt x="6372821" y="988540"/>
                            </a:cubicBezTo>
                            <a:cubicBezTo>
                              <a:pt x="6061153" y="1048263"/>
                              <a:pt x="6174441" y="974367"/>
                              <a:pt x="5997949" y="988540"/>
                            </a:cubicBezTo>
                            <a:cubicBezTo>
                              <a:pt x="5821457" y="1002713"/>
                              <a:pt x="5658811" y="947730"/>
                              <a:pt x="5552789" y="988540"/>
                            </a:cubicBezTo>
                            <a:cubicBezTo>
                              <a:pt x="5446767" y="1029350"/>
                              <a:pt x="5315101" y="937942"/>
                              <a:pt x="5107629" y="988540"/>
                            </a:cubicBezTo>
                            <a:cubicBezTo>
                              <a:pt x="4900157" y="1039138"/>
                              <a:pt x="4718798" y="958397"/>
                              <a:pt x="4592180" y="988540"/>
                            </a:cubicBezTo>
                            <a:cubicBezTo>
                              <a:pt x="4465562" y="1018683"/>
                              <a:pt x="4331727" y="965709"/>
                              <a:pt x="4147020" y="988540"/>
                            </a:cubicBezTo>
                            <a:cubicBezTo>
                              <a:pt x="3962313" y="1011371"/>
                              <a:pt x="3796887" y="964573"/>
                              <a:pt x="3490994" y="988540"/>
                            </a:cubicBezTo>
                            <a:cubicBezTo>
                              <a:pt x="3185101" y="1012507"/>
                              <a:pt x="3242462" y="968612"/>
                              <a:pt x="3116122" y="988540"/>
                            </a:cubicBezTo>
                            <a:cubicBezTo>
                              <a:pt x="2989782" y="1008468"/>
                              <a:pt x="2768103" y="954419"/>
                              <a:pt x="2670962" y="988540"/>
                            </a:cubicBezTo>
                            <a:cubicBezTo>
                              <a:pt x="2573821" y="1022661"/>
                              <a:pt x="2440151" y="963352"/>
                              <a:pt x="2225802" y="988540"/>
                            </a:cubicBezTo>
                            <a:cubicBezTo>
                              <a:pt x="2011453" y="1013728"/>
                              <a:pt x="1848455" y="971503"/>
                              <a:pt x="1710353" y="988540"/>
                            </a:cubicBezTo>
                            <a:cubicBezTo>
                              <a:pt x="1572251" y="1005577"/>
                              <a:pt x="1253167" y="960081"/>
                              <a:pt x="1054327" y="988540"/>
                            </a:cubicBezTo>
                            <a:cubicBezTo>
                              <a:pt x="855487" y="1016999"/>
                              <a:pt x="303097" y="924080"/>
                              <a:pt x="0" y="988540"/>
                            </a:cubicBezTo>
                            <a:cubicBezTo>
                              <a:pt x="-58304" y="778255"/>
                              <a:pt x="31544" y="700986"/>
                              <a:pt x="0" y="484385"/>
                            </a:cubicBezTo>
                            <a:cubicBezTo>
                              <a:pt x="-31544" y="267784"/>
                              <a:pt x="9685" y="180895"/>
                              <a:pt x="0" y="0"/>
                            </a:cubicBezTo>
                            <a:close/>
                          </a:path>
                          <a:path w="7028847" h="988540" stroke="0" extrusionOk="0">
                            <a:moveTo>
                              <a:pt x="0" y="0"/>
                            </a:moveTo>
                            <a:cubicBezTo>
                              <a:pt x="137625" y="-57569"/>
                              <a:pt x="330921" y="40074"/>
                              <a:pt x="585737" y="0"/>
                            </a:cubicBezTo>
                            <a:cubicBezTo>
                              <a:pt x="840553" y="-40074"/>
                              <a:pt x="1112762" y="71306"/>
                              <a:pt x="1312051" y="0"/>
                            </a:cubicBezTo>
                            <a:cubicBezTo>
                              <a:pt x="1511340" y="-71306"/>
                              <a:pt x="1585521" y="10590"/>
                              <a:pt x="1686923" y="0"/>
                            </a:cubicBezTo>
                            <a:cubicBezTo>
                              <a:pt x="1788325" y="-10590"/>
                              <a:pt x="2031276" y="46685"/>
                              <a:pt x="2132084" y="0"/>
                            </a:cubicBezTo>
                            <a:cubicBezTo>
                              <a:pt x="2232892" y="-46685"/>
                              <a:pt x="2351368" y="10311"/>
                              <a:pt x="2506955" y="0"/>
                            </a:cubicBezTo>
                            <a:cubicBezTo>
                              <a:pt x="2662542" y="-10311"/>
                              <a:pt x="2895215" y="6871"/>
                              <a:pt x="3233270" y="0"/>
                            </a:cubicBezTo>
                            <a:cubicBezTo>
                              <a:pt x="3571326" y="-6871"/>
                              <a:pt x="3565381" y="64739"/>
                              <a:pt x="3819007" y="0"/>
                            </a:cubicBezTo>
                            <a:cubicBezTo>
                              <a:pt x="4072633" y="-64739"/>
                              <a:pt x="4100371" y="47332"/>
                              <a:pt x="4334456" y="0"/>
                            </a:cubicBezTo>
                            <a:cubicBezTo>
                              <a:pt x="4568541" y="-47332"/>
                              <a:pt x="4673632" y="52005"/>
                              <a:pt x="4920193" y="0"/>
                            </a:cubicBezTo>
                            <a:cubicBezTo>
                              <a:pt x="5166754" y="-52005"/>
                              <a:pt x="5206093" y="7913"/>
                              <a:pt x="5295065" y="0"/>
                            </a:cubicBezTo>
                            <a:cubicBezTo>
                              <a:pt x="5384037" y="-7913"/>
                              <a:pt x="5607811" y="38794"/>
                              <a:pt x="5740225" y="0"/>
                            </a:cubicBezTo>
                            <a:cubicBezTo>
                              <a:pt x="5872639" y="-38794"/>
                              <a:pt x="6095572" y="72589"/>
                              <a:pt x="6396251" y="0"/>
                            </a:cubicBezTo>
                            <a:cubicBezTo>
                              <a:pt x="6696930" y="-72589"/>
                              <a:pt x="6774047" y="29928"/>
                              <a:pt x="7028847" y="0"/>
                            </a:cubicBezTo>
                            <a:cubicBezTo>
                              <a:pt x="7030720" y="230844"/>
                              <a:pt x="7018556" y="293484"/>
                              <a:pt x="7028847" y="494270"/>
                            </a:cubicBezTo>
                            <a:cubicBezTo>
                              <a:pt x="7039138" y="695056"/>
                              <a:pt x="7023690" y="758638"/>
                              <a:pt x="7028847" y="988540"/>
                            </a:cubicBezTo>
                            <a:cubicBezTo>
                              <a:pt x="6902778" y="1009046"/>
                              <a:pt x="6708747" y="969546"/>
                              <a:pt x="6583687" y="988540"/>
                            </a:cubicBezTo>
                            <a:cubicBezTo>
                              <a:pt x="6458627" y="1007534"/>
                              <a:pt x="6332492" y="960968"/>
                              <a:pt x="6208815" y="988540"/>
                            </a:cubicBezTo>
                            <a:cubicBezTo>
                              <a:pt x="6085138" y="1016112"/>
                              <a:pt x="5719790" y="924670"/>
                              <a:pt x="5552789" y="988540"/>
                            </a:cubicBezTo>
                            <a:cubicBezTo>
                              <a:pt x="5385788" y="1052410"/>
                              <a:pt x="5262537" y="936570"/>
                              <a:pt x="5107629" y="988540"/>
                            </a:cubicBezTo>
                            <a:cubicBezTo>
                              <a:pt x="4952721" y="1040510"/>
                              <a:pt x="4646879" y="955705"/>
                              <a:pt x="4521892" y="988540"/>
                            </a:cubicBezTo>
                            <a:cubicBezTo>
                              <a:pt x="4396905" y="1021375"/>
                              <a:pt x="4232013" y="982955"/>
                              <a:pt x="4076731" y="988540"/>
                            </a:cubicBezTo>
                            <a:cubicBezTo>
                              <a:pt x="3921449" y="994125"/>
                              <a:pt x="3583907" y="977731"/>
                              <a:pt x="3350417" y="988540"/>
                            </a:cubicBezTo>
                            <a:cubicBezTo>
                              <a:pt x="3116927" y="999349"/>
                              <a:pt x="2872204" y="958174"/>
                              <a:pt x="2624103" y="988540"/>
                            </a:cubicBezTo>
                            <a:cubicBezTo>
                              <a:pt x="2376002" y="1018906"/>
                              <a:pt x="2383932" y="966860"/>
                              <a:pt x="2249231" y="988540"/>
                            </a:cubicBezTo>
                            <a:cubicBezTo>
                              <a:pt x="2114530" y="1010220"/>
                              <a:pt x="1818017" y="929237"/>
                              <a:pt x="1593205" y="988540"/>
                            </a:cubicBezTo>
                            <a:cubicBezTo>
                              <a:pt x="1368393" y="1047843"/>
                              <a:pt x="1062677" y="987090"/>
                              <a:pt x="866891" y="988540"/>
                            </a:cubicBezTo>
                            <a:cubicBezTo>
                              <a:pt x="671105" y="989990"/>
                              <a:pt x="227036" y="921634"/>
                              <a:pt x="0" y="988540"/>
                            </a:cubicBezTo>
                            <a:cubicBezTo>
                              <a:pt x="-406" y="793656"/>
                              <a:pt x="18692" y="630997"/>
                              <a:pt x="0" y="484385"/>
                            </a:cubicBezTo>
                            <a:cubicBezTo>
                              <a:pt x="-18692" y="337774"/>
                              <a:pt x="50617" y="227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724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children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07"/>
  <p:tag name="PICTUREFILESIZE" val="90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x_{s' \in \mathrm{successors}(s)} V(s'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84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) = \mathrm{known}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62"/>
  <p:tag name="PICTUREFILESIZE" val="417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V(s') = \min_{s \in \mathrm{successors}(s')} V(s)&#10;\]&#10;\end{document}&#10;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15"/>
  <p:tag name="PICTUREFILESIZE" val="92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Eval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42"/>
  <p:tag name="PICTUREFILESIZE" val="201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57621</TotalTime>
  <Words>6737</Words>
  <Application>Microsoft Office PowerPoint</Application>
  <PresentationFormat>Widescreen</PresentationFormat>
  <Paragraphs>1463</Paragraphs>
  <Slides>130</Slides>
  <Notes>48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7" baseType="lpstr">
      <vt:lpstr>Arial</vt:lpstr>
      <vt:lpstr>Calibri</vt:lpstr>
      <vt:lpstr>Cambria Math</vt:lpstr>
      <vt:lpstr>Times New Roman</vt:lpstr>
      <vt:lpstr>Wingdings</vt:lpstr>
      <vt:lpstr>dan-berkeley-nlp-v1</vt:lpstr>
      <vt:lpstr>Photo Editor Photo</vt:lpstr>
      <vt:lpstr>Reinforcement Learning</vt:lpstr>
      <vt:lpstr>Behavior from Computation</vt:lpstr>
      <vt:lpstr>Video of Demo Mystery Pacman</vt:lpstr>
      <vt:lpstr>Adversarial Games</vt:lpstr>
      <vt:lpstr>A simple game</vt:lpstr>
      <vt:lpstr>Game tree</vt:lpstr>
      <vt:lpstr>Adversarial Search</vt:lpstr>
      <vt:lpstr>Single-Agent Trees</vt:lpstr>
      <vt:lpstr>Value of a State</vt:lpstr>
      <vt:lpstr>Adversarial Game Trees</vt:lpstr>
      <vt:lpstr>Minimax Values</vt:lpstr>
      <vt:lpstr>Tic-Tac-Toe Game Tree</vt:lpstr>
      <vt:lpstr>PowerPoint Presentation</vt:lpstr>
      <vt:lpstr>Adversarial Search (Minimax)</vt:lpstr>
      <vt:lpstr>Minimax Efficiency</vt:lpstr>
      <vt:lpstr>Resource Limits</vt:lpstr>
      <vt:lpstr>Resource Limits</vt:lpstr>
      <vt:lpstr>Evaluation Functions</vt:lpstr>
      <vt:lpstr>Video of Demo Limited Depth (2)</vt:lpstr>
      <vt:lpstr>Video of Demo Limited Depth (10)</vt:lpstr>
      <vt:lpstr>Iterative Deepening</vt:lpstr>
      <vt:lpstr>Minimax Properties</vt:lpstr>
      <vt:lpstr>Minimax Properties</vt:lpstr>
      <vt:lpstr>Minimax Properties</vt:lpstr>
      <vt:lpstr>Video of Demo Min vs. Exp (Min)</vt:lpstr>
      <vt:lpstr>Video of Demo Min vs. Exp (Exp)</vt:lpstr>
      <vt:lpstr>Expectimax Search</vt:lpstr>
      <vt:lpstr>Expectimax Example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Policies</vt:lpstr>
      <vt:lpstr>Policy</vt:lpstr>
      <vt:lpstr>Example: Bridge Crossing</vt:lpstr>
      <vt:lpstr>Example: Volcano</vt:lpstr>
      <vt:lpstr>MDP Search Tree</vt:lpstr>
      <vt:lpstr>MDP Search Tree</vt:lpstr>
      <vt:lpstr>MDP Search Tree</vt:lpstr>
      <vt:lpstr>MDP Search Trees</vt:lpstr>
      <vt:lpstr>Optimal Policies</vt:lpstr>
      <vt:lpstr>Policy Evaluation</vt:lpstr>
      <vt:lpstr>Example: Policy Evaluation</vt:lpstr>
      <vt:lpstr>Example: Policy Evaluation</vt:lpstr>
      <vt:lpstr>Example: Policy Evaluation</vt:lpstr>
      <vt:lpstr>Policy Evaluation</vt:lpstr>
      <vt:lpstr>Utility of a sequence of actions</vt:lpstr>
      <vt:lpstr>Utility of a sequence of actions</vt:lpstr>
      <vt:lpstr>Utility of a sequence of actions</vt:lpstr>
      <vt:lpstr>Utilities of Sequences</vt:lpstr>
      <vt:lpstr>Utilities of Sequences</vt:lpstr>
      <vt:lpstr>Discounting</vt:lpstr>
      <vt:lpstr>Discounting</vt:lpstr>
      <vt:lpstr>Stationary Preferences</vt:lpstr>
      <vt:lpstr>Infinite Utilities?!</vt:lpstr>
      <vt:lpstr>Utility of a sequence of actions</vt:lpstr>
      <vt:lpstr>Utility of a sequence of actions</vt:lpstr>
      <vt:lpstr>Solving MDPs</vt:lpstr>
      <vt:lpstr>Policy Evaluation</vt:lpstr>
      <vt:lpstr>Policy Evaluation</vt:lpstr>
      <vt:lpstr>Policy Evaluation</vt:lpstr>
      <vt:lpstr>Policy Evaluation</vt:lpstr>
      <vt:lpstr>Policy Evaluation</vt:lpstr>
      <vt:lpstr>(Iterative) Policy Evaluation</vt:lpstr>
      <vt:lpstr>Example: Policy Evaluation</vt:lpstr>
      <vt:lpstr>Example: Policy Evaluation</vt:lpstr>
      <vt:lpstr>t=0</vt:lpstr>
      <vt:lpstr>t=0  t=1</vt:lpstr>
      <vt:lpstr>t=1  t=2</vt:lpstr>
      <vt:lpstr>t=2  t=3</vt:lpstr>
      <vt:lpstr>t=3  t=4</vt:lpstr>
      <vt:lpstr>t=4  t=5</vt:lpstr>
      <vt:lpstr>t=5  t=6</vt:lpstr>
      <vt:lpstr>t=6  t=7</vt:lpstr>
      <vt:lpstr>Example: Policy Evaluation</vt:lpstr>
      <vt:lpstr>Summary: Policy Evaluation</vt:lpstr>
      <vt:lpstr>Value Iteration</vt:lpstr>
      <vt:lpstr>Policy Evaluation</vt:lpstr>
      <vt:lpstr>Value Iteration</vt:lpstr>
      <vt:lpstr>Value Iteration</vt:lpstr>
      <vt:lpstr>Optimal Policy</vt:lpstr>
      <vt:lpstr>Optimal Quantities</vt:lpstr>
      <vt:lpstr>Optimal Values of States</vt:lpstr>
      <vt:lpstr>Values of States</vt:lpstr>
      <vt:lpstr>Bellman Equations</vt:lpstr>
      <vt:lpstr>Policy Evaluation</vt:lpstr>
      <vt:lpstr>Value Iteration</vt:lpstr>
      <vt:lpstr>t=0</vt:lpstr>
      <vt:lpstr>t=1</vt:lpstr>
      <vt:lpstr>t=2</vt:lpstr>
      <vt:lpstr>t=3</vt:lpstr>
      <vt:lpstr>t=4</vt:lpstr>
      <vt:lpstr>t=5</vt:lpstr>
      <vt:lpstr>t=6</vt:lpstr>
      <vt:lpstr>t=7</vt:lpstr>
      <vt:lpstr>t=100</vt:lpstr>
      <vt:lpstr>Policy Extraction</vt:lpstr>
      <vt:lpstr>Computing Actions from Values</vt:lpstr>
      <vt:lpstr>Computing Actions from Q-Values</vt:lpstr>
      <vt:lpstr>The Bellman Equations</vt:lpstr>
      <vt:lpstr>Value Iteration</vt:lpstr>
      <vt:lpstr>Policy Iteration</vt:lpstr>
      <vt:lpstr>Problems with Value Iteration</vt:lpstr>
      <vt:lpstr>t=0</vt:lpstr>
      <vt:lpstr>t=1</vt:lpstr>
      <vt:lpstr>t=2</vt:lpstr>
      <vt:lpstr>t=3</vt:lpstr>
      <vt:lpstr>t=4</vt:lpstr>
      <vt:lpstr>t=5</vt:lpstr>
      <vt:lpstr>t=6</vt:lpstr>
      <vt:lpstr>t=7</vt:lpstr>
      <vt:lpstr>t=8</vt:lpstr>
      <vt:lpstr>t=9</vt:lpstr>
      <vt:lpstr>t=10</vt:lpstr>
      <vt:lpstr>t=11</vt:lpstr>
      <vt:lpstr>t=12</vt:lpstr>
      <vt:lpstr>t=100</vt:lpstr>
      <vt:lpstr>Policy Iteration</vt:lpstr>
      <vt:lpstr>Policy Iteration</vt:lpstr>
      <vt:lpstr>Policy Evaluation - t=0, t=1</vt:lpstr>
      <vt:lpstr>Policy Evaluation - t=1, t=2</vt:lpstr>
      <vt:lpstr>Policy Evaluation - t=2, t=3</vt:lpstr>
      <vt:lpstr>Policy Evaluation - t=3, t=4</vt:lpstr>
      <vt:lpstr>Policy Evaluation - t=4, t=5</vt:lpstr>
      <vt:lpstr>Policy Evaluation - t=5, t=6</vt:lpstr>
      <vt:lpstr>Policy Improvement – t=6</vt:lpstr>
      <vt:lpstr>Policy Improvement – Policy Evaluation</vt:lpstr>
      <vt:lpstr>Comparison</vt:lpstr>
      <vt:lpstr>Summary: MDP Algorithms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Lương Ngọc Hoàng</cp:lastModifiedBy>
  <cp:revision>2983</cp:revision>
  <cp:lastPrinted>2014-02-13T17:51:45Z</cp:lastPrinted>
  <dcterms:created xsi:type="dcterms:W3CDTF">2004-08-27T04:16:05Z</dcterms:created>
  <dcterms:modified xsi:type="dcterms:W3CDTF">2023-07-07T03:27:20Z</dcterms:modified>
</cp:coreProperties>
</file>